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308" r:id="rId3"/>
    <p:sldId id="310" r:id="rId4"/>
    <p:sldId id="305" r:id="rId5"/>
  </p:sldIdLst>
  <p:sldSz cx="10795000" cy="608965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3B"/>
    <a:srgbClr val="220F95"/>
    <a:srgbClr val="2F15C9"/>
    <a:srgbClr val="006600"/>
    <a:srgbClr val="402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79081" autoAdjust="0"/>
  </p:normalViewPr>
  <p:slideViewPr>
    <p:cSldViewPr>
      <p:cViewPr>
        <p:scale>
          <a:sx n="100" d="100"/>
          <a:sy n="100" d="100"/>
        </p:scale>
        <p:origin x="-600" y="34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AB1F1-E4E4-4580-BBAE-63C25123BDBC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3988" y="514350"/>
            <a:ext cx="45593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BF0BC-6D3E-4083-9EEF-5D95B95CC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4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BF0BC-6D3E-4083-9EEF-5D95B95CC8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5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BF0BC-6D3E-4083-9EEF-5D95B95CC8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101" y="1887791"/>
            <a:ext cx="9181148" cy="1278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3410204"/>
            <a:ext cx="7560945" cy="1522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400619"/>
            <a:ext cx="4698587" cy="4019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400619"/>
            <a:ext cx="4698587" cy="4019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800002" cy="6083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299" y="350377"/>
            <a:ext cx="9122750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3000" y="2932442"/>
            <a:ext cx="7895348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5663374"/>
            <a:ext cx="3456432" cy="304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5663374"/>
            <a:ext cx="2484310" cy="304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5663374"/>
            <a:ext cx="2484310" cy="304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40" y="3611638"/>
            <a:ext cx="10800080" cy="2478012"/>
          </a:xfrm>
          <a:prstGeom prst="rect">
            <a:avLst/>
          </a:prstGeom>
          <a:gradFill flip="none" rotWithShape="1">
            <a:gsLst>
              <a:gs pos="0">
                <a:srgbClr val="F7AB3B"/>
              </a:gs>
              <a:gs pos="50000">
                <a:srgbClr val="220F95">
                  <a:shade val="67500"/>
                  <a:satMod val="115000"/>
                </a:srgbClr>
              </a:gs>
              <a:gs pos="100000">
                <a:srgbClr val="220F95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30" y="-536575"/>
            <a:ext cx="4349421" cy="2754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35" y="3577539"/>
            <a:ext cx="3421777" cy="3048686"/>
          </a:xfrm>
          <a:prstGeom prst="rect">
            <a:avLst/>
          </a:prstGeom>
        </p:spPr>
      </p:pic>
      <p:sp>
        <p:nvSpPr>
          <p:cNvPr id="31" name="object 19"/>
          <p:cNvSpPr/>
          <p:nvPr/>
        </p:nvSpPr>
        <p:spPr>
          <a:xfrm>
            <a:off x="-88900" y="2153850"/>
            <a:ext cx="11125200" cy="1450762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800"/>
                </a:moveTo>
                <a:lnTo>
                  <a:pt x="10774603" y="50800"/>
                </a:lnTo>
                <a:lnTo>
                  <a:pt x="10774603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00B0F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1933" y="4943298"/>
            <a:ext cx="469454" cy="189895"/>
          </a:xfrm>
          <a:custGeom>
            <a:avLst/>
            <a:gdLst>
              <a:gd name="connsiteX0" fmla="*/ 1031949 w 1684718"/>
              <a:gd name="connsiteY0" fmla="*/ 257880 h 257880"/>
              <a:gd name="connsiteX1" fmla="*/ 273291 w 1684718"/>
              <a:gd name="connsiteY1" fmla="*/ 30010 h 257880"/>
              <a:gd name="connsiteX2" fmla="*/ 265150 w 1684718"/>
              <a:gd name="connsiteY2" fmla="*/ 32562 h 257880"/>
              <a:gd name="connsiteX3" fmla="*/ 256768 w 1684718"/>
              <a:gd name="connsiteY3" fmla="*/ 34544 h 257880"/>
              <a:gd name="connsiteX4" fmla="*/ 248170 w 1684718"/>
              <a:gd name="connsiteY4" fmla="*/ 35902 h 257880"/>
              <a:gd name="connsiteX5" fmla="*/ 256565 w 1684718"/>
              <a:gd name="connsiteY5" fmla="*/ 29832 h 257880"/>
              <a:gd name="connsiteX6" fmla="*/ 263740 w 1684718"/>
              <a:gd name="connsiteY6" fmla="*/ 22402 h 257880"/>
              <a:gd name="connsiteX7" fmla="*/ 269506 w 1684718"/>
              <a:gd name="connsiteY7" fmla="*/ 13804 h 257880"/>
              <a:gd name="connsiteX8" fmla="*/ 273672 w 1684718"/>
              <a:gd name="connsiteY8" fmla="*/ 4229 h 257880"/>
              <a:gd name="connsiteX9" fmla="*/ 265087 w 1684718"/>
              <a:gd name="connsiteY9" fmla="*/ 8801 h 257880"/>
              <a:gd name="connsiteX10" fmla="*/ 256120 w 1684718"/>
              <a:gd name="connsiteY10" fmla="*/ 12674 h 257880"/>
              <a:gd name="connsiteX11" fmla="*/ 246786 w 1684718"/>
              <a:gd name="connsiteY11" fmla="*/ 15786 h 257880"/>
              <a:gd name="connsiteX12" fmla="*/ 237121 w 1684718"/>
              <a:gd name="connsiteY12" fmla="*/ 18110 h 257880"/>
              <a:gd name="connsiteX13" fmla="*/ 228561 w 1684718"/>
              <a:gd name="connsiteY13" fmla="*/ 10591 h 257880"/>
              <a:gd name="connsiteX14" fmla="*/ 218592 w 1684718"/>
              <a:gd name="connsiteY14" fmla="*/ 4889 h 257880"/>
              <a:gd name="connsiteX15" fmla="*/ 207479 w 1684718"/>
              <a:gd name="connsiteY15" fmla="*/ 1270 h 257880"/>
              <a:gd name="connsiteX16" fmla="*/ 195478 w 1684718"/>
              <a:gd name="connsiteY16" fmla="*/ 0 h 257880"/>
              <a:gd name="connsiteX17" fmla="*/ 173101 w 1684718"/>
              <a:gd name="connsiteY17" fmla="*/ 4521 h 257880"/>
              <a:gd name="connsiteX18" fmla="*/ 154749 w 1684718"/>
              <a:gd name="connsiteY18" fmla="*/ 16814 h 257880"/>
              <a:gd name="connsiteX19" fmla="*/ 142278 w 1684718"/>
              <a:gd name="connsiteY19" fmla="*/ 35039 h 257880"/>
              <a:gd name="connsiteX20" fmla="*/ 137566 w 1684718"/>
              <a:gd name="connsiteY20" fmla="*/ 57340 h 257880"/>
              <a:gd name="connsiteX21" fmla="*/ 137515 w 1684718"/>
              <a:gd name="connsiteY21" fmla="*/ 61785 h 257880"/>
              <a:gd name="connsiteX22" fmla="*/ 137985 w 1684718"/>
              <a:gd name="connsiteY22" fmla="*/ 66205 h 257880"/>
              <a:gd name="connsiteX23" fmla="*/ 138925 w 1684718"/>
              <a:gd name="connsiteY23" fmla="*/ 70408 h 257880"/>
              <a:gd name="connsiteX24" fmla="*/ 104394 w 1684718"/>
              <a:gd name="connsiteY24" fmla="*/ 64922 h 257880"/>
              <a:gd name="connsiteX25" fmla="*/ 72758 w 1684718"/>
              <a:gd name="connsiteY25" fmla="*/ 52578 h 257880"/>
              <a:gd name="connsiteX26" fmla="*/ 44818 w 1684718"/>
              <a:gd name="connsiteY26" fmla="*/ 34163 h 257880"/>
              <a:gd name="connsiteX27" fmla="*/ 21374 w 1684718"/>
              <a:gd name="connsiteY27" fmla="*/ 10490 h 257880"/>
              <a:gd name="connsiteX28" fmla="*/ 18008 w 1684718"/>
              <a:gd name="connsiteY28" fmla="*/ 17094 h 257880"/>
              <a:gd name="connsiteX29" fmla="*/ 15506 w 1684718"/>
              <a:gd name="connsiteY29" fmla="*/ 24142 h 257880"/>
              <a:gd name="connsiteX30" fmla="*/ 13919 w 1684718"/>
              <a:gd name="connsiteY30" fmla="*/ 31572 h 257880"/>
              <a:gd name="connsiteX31" fmla="*/ 13335 w 1684718"/>
              <a:gd name="connsiteY31" fmla="*/ 39319 h 257880"/>
              <a:gd name="connsiteX32" fmla="*/ 15011 w 1684718"/>
              <a:gd name="connsiteY32" fmla="*/ 53721 h 257880"/>
              <a:gd name="connsiteX33" fmla="*/ 20040 w 1684718"/>
              <a:gd name="connsiteY33" fmla="*/ 66763 h 257880"/>
              <a:gd name="connsiteX34" fmla="*/ 27965 w 1684718"/>
              <a:gd name="connsiteY34" fmla="*/ 78016 h 257880"/>
              <a:gd name="connsiteX35" fmla="*/ 38354 w 1684718"/>
              <a:gd name="connsiteY35" fmla="*/ 87020 h 257880"/>
              <a:gd name="connsiteX36" fmla="*/ 31432 w 1684718"/>
              <a:gd name="connsiteY36" fmla="*/ 86372 h 257880"/>
              <a:gd name="connsiteX37" fmla="*/ 24777 w 1684718"/>
              <a:gd name="connsiteY37" fmla="*/ 84924 h 257880"/>
              <a:gd name="connsiteX38" fmla="*/ 18440 w 1684718"/>
              <a:gd name="connsiteY38" fmla="*/ 82727 h 257880"/>
              <a:gd name="connsiteX39" fmla="*/ 12484 w 1684718"/>
              <a:gd name="connsiteY39" fmla="*/ 79819 h 257880"/>
              <a:gd name="connsiteX40" fmla="*/ 12446 w 1684718"/>
              <a:gd name="connsiteY40" fmla="*/ 80505 h 257880"/>
              <a:gd name="connsiteX41" fmla="*/ 15748 w 1684718"/>
              <a:gd name="connsiteY41" fmla="*/ 100304 h 257880"/>
              <a:gd name="connsiteX42" fmla="*/ 25247 w 1684718"/>
              <a:gd name="connsiteY42" fmla="*/ 117094 h 257880"/>
              <a:gd name="connsiteX43" fmla="*/ 39700 w 1684718"/>
              <a:gd name="connsiteY43" fmla="*/ 129654 h 257880"/>
              <a:gd name="connsiteX44" fmla="*/ 57873 w 1684718"/>
              <a:gd name="connsiteY44" fmla="*/ 136728 h 257880"/>
              <a:gd name="connsiteX45" fmla="*/ 53047 w 1684718"/>
              <a:gd name="connsiteY45" fmla="*/ 138049 h 257880"/>
              <a:gd name="connsiteX46" fmla="*/ 47993 w 1684718"/>
              <a:gd name="connsiteY46" fmla="*/ 138747 h 257880"/>
              <a:gd name="connsiteX47" fmla="*/ 39065 w 1684718"/>
              <a:gd name="connsiteY47" fmla="*/ 138747 h 257880"/>
              <a:gd name="connsiteX48" fmla="*/ 35483 w 1684718"/>
              <a:gd name="connsiteY48" fmla="*/ 138379 h 257880"/>
              <a:gd name="connsiteX49" fmla="*/ 31965 w 1684718"/>
              <a:gd name="connsiteY49" fmla="*/ 137668 h 257880"/>
              <a:gd name="connsiteX50" fmla="*/ 39725 w 1684718"/>
              <a:gd name="connsiteY50" fmla="*/ 153441 h 257880"/>
              <a:gd name="connsiteX51" fmla="*/ 51790 w 1684718"/>
              <a:gd name="connsiteY51" fmla="*/ 165950 h 257880"/>
              <a:gd name="connsiteX52" fmla="*/ 67221 w 1684718"/>
              <a:gd name="connsiteY52" fmla="*/ 174282 h 257880"/>
              <a:gd name="connsiteX53" fmla="*/ 85115 w 1684718"/>
              <a:gd name="connsiteY53" fmla="*/ 177495 h 257880"/>
              <a:gd name="connsiteX54" fmla="*/ 69392 w 1684718"/>
              <a:gd name="connsiteY54" fmla="*/ 187794 h 257880"/>
              <a:gd name="connsiteX55" fmla="*/ 52044 w 1684718"/>
              <a:gd name="connsiteY55" fmla="*/ 195491 h 257880"/>
              <a:gd name="connsiteX56" fmla="*/ 33375 w 1684718"/>
              <a:gd name="connsiteY56" fmla="*/ 200304 h 257880"/>
              <a:gd name="connsiteX57" fmla="*/ 13665 w 1684718"/>
              <a:gd name="connsiteY57" fmla="*/ 201968 h 257880"/>
              <a:gd name="connsiteX58" fmla="*/ 9067 w 1684718"/>
              <a:gd name="connsiteY58" fmla="*/ 201968 h 257880"/>
              <a:gd name="connsiteX59" fmla="*/ 0 w 1684718"/>
              <a:gd name="connsiteY59" fmla="*/ 201218 h 257880"/>
              <a:gd name="connsiteX60" fmla="*/ 19773 w 1684718"/>
              <a:gd name="connsiteY60" fmla="*/ 212128 h 257880"/>
              <a:gd name="connsiteX61" fmla="*/ 41122 w 1684718"/>
              <a:gd name="connsiteY61" fmla="*/ 220230 h 257880"/>
              <a:gd name="connsiteX62" fmla="*/ 63817 w 1684718"/>
              <a:gd name="connsiteY62" fmla="*/ 225285 h 257880"/>
              <a:gd name="connsiteX63" fmla="*/ 87617 w 1684718"/>
              <a:gd name="connsiteY63" fmla="*/ 227025 h 257880"/>
              <a:gd name="connsiteX64" fmla="*/ 136385 w 1684718"/>
              <a:gd name="connsiteY64" fmla="*/ 220192 h 257880"/>
              <a:gd name="connsiteX65" fmla="*/ 177025 w 1684718"/>
              <a:gd name="connsiteY65" fmla="*/ 201549 h 257880"/>
              <a:gd name="connsiteX66" fmla="*/ 209232 w 1684718"/>
              <a:gd name="connsiteY66" fmla="*/ 173850 h 257880"/>
              <a:gd name="connsiteX67" fmla="*/ 232727 w 1684718"/>
              <a:gd name="connsiteY67" fmla="*/ 139839 h 257880"/>
              <a:gd name="connsiteX68" fmla="*/ 247180 w 1684718"/>
              <a:gd name="connsiteY68" fmla="*/ 102273 h 257880"/>
              <a:gd name="connsiteX69" fmla="*/ 252323 w 1684718"/>
              <a:gd name="connsiteY69" fmla="*/ 63881 h 257880"/>
              <a:gd name="connsiteX70" fmla="*/ 252222 w 1684718"/>
              <a:gd name="connsiteY70" fmla="*/ 56502 h 257880"/>
              <a:gd name="connsiteX71" fmla="*/ 260438 w 1684718"/>
              <a:gd name="connsiteY71" fmla="*/ 50114 h 257880"/>
              <a:gd name="connsiteX72" fmla="*/ 268033 w 1684718"/>
              <a:gd name="connsiteY72" fmla="*/ 43002 h 257880"/>
              <a:gd name="connsiteX73" fmla="*/ 274955 w 1684718"/>
              <a:gd name="connsiteY73" fmla="*/ 35242 h 257880"/>
              <a:gd name="connsiteX74" fmla="*/ 1031949 w 1684718"/>
              <a:gd name="connsiteY74" fmla="*/ 257880 h 257880"/>
              <a:gd name="connsiteX0" fmla="*/ 1684718 w 1684718"/>
              <a:gd name="connsiteY0" fmla="*/ 16179 h 257880"/>
              <a:gd name="connsiteX1" fmla="*/ 1682686 w 1684718"/>
              <a:gd name="connsiteY1" fmla="*/ 12915 h 257880"/>
              <a:gd name="connsiteX2" fmla="*/ 1680591 w 1684718"/>
              <a:gd name="connsiteY2" fmla="*/ 11772 h 257880"/>
              <a:gd name="connsiteX3" fmla="*/ 1673809 w 1684718"/>
              <a:gd name="connsiteY3" fmla="*/ 9728 h 257880"/>
              <a:gd name="connsiteX4" fmla="*/ 1669453 w 1684718"/>
              <a:gd name="connsiteY4" fmla="*/ 9575 h 257880"/>
              <a:gd name="connsiteX5" fmla="*/ 1664106 w 1684718"/>
              <a:gd name="connsiteY5" fmla="*/ 10236 h 257880"/>
              <a:gd name="connsiteX6" fmla="*/ 1605216 w 1684718"/>
              <a:gd name="connsiteY6" fmla="*/ 10655 h 257880"/>
              <a:gd name="connsiteX7" fmla="*/ 1587157 w 1684718"/>
              <a:gd name="connsiteY7" fmla="*/ 30391 h 257880"/>
              <a:gd name="connsiteX8" fmla="*/ 1581734 w 1684718"/>
              <a:gd name="connsiteY8" fmla="*/ 42100 h 257880"/>
              <a:gd name="connsiteX9" fmla="*/ 1559077 w 1684718"/>
              <a:gd name="connsiteY9" fmla="*/ 81368 h 257880"/>
              <a:gd name="connsiteX10" fmla="*/ 1533080 w 1684718"/>
              <a:gd name="connsiteY10" fmla="*/ 109512 h 257880"/>
              <a:gd name="connsiteX11" fmla="*/ 1528368 w 1684718"/>
              <a:gd name="connsiteY11" fmla="*/ 108394 h 257880"/>
              <a:gd name="connsiteX12" fmla="*/ 1520926 w 1684718"/>
              <a:gd name="connsiteY12" fmla="*/ 81572 h 257880"/>
              <a:gd name="connsiteX13" fmla="*/ 1522895 w 1684718"/>
              <a:gd name="connsiteY13" fmla="*/ 22263 h 257880"/>
              <a:gd name="connsiteX14" fmla="*/ 1522691 w 1684718"/>
              <a:gd name="connsiteY14" fmla="*/ 19138 h 257880"/>
              <a:gd name="connsiteX15" fmla="*/ 1481582 w 1684718"/>
              <a:gd name="connsiteY15" fmla="*/ 25 h 257880"/>
              <a:gd name="connsiteX16" fmla="*/ 1464271 w 1684718"/>
              <a:gd name="connsiteY16" fmla="*/ 190 h 257880"/>
              <a:gd name="connsiteX17" fmla="*/ 1422361 w 1684718"/>
              <a:gd name="connsiteY17" fmla="*/ 14097 h 257880"/>
              <a:gd name="connsiteX18" fmla="*/ 1422006 w 1684718"/>
              <a:gd name="connsiteY18" fmla="*/ 15709 h 257880"/>
              <a:gd name="connsiteX19" fmla="*/ 1431950 w 1684718"/>
              <a:gd name="connsiteY19" fmla="*/ 17208 h 257880"/>
              <a:gd name="connsiteX20" fmla="*/ 1437703 w 1684718"/>
              <a:gd name="connsiteY20" fmla="*/ 20142 h 257880"/>
              <a:gd name="connsiteX21" fmla="*/ 1447038 w 1684718"/>
              <a:gd name="connsiteY21" fmla="*/ 58775 h 257880"/>
              <a:gd name="connsiteX22" fmla="*/ 1446911 w 1684718"/>
              <a:gd name="connsiteY22" fmla="*/ 71551 h 257880"/>
              <a:gd name="connsiteX23" fmla="*/ 1437982 w 1684718"/>
              <a:gd name="connsiteY23" fmla="*/ 108813 h 257880"/>
              <a:gd name="connsiteX24" fmla="*/ 1434376 w 1684718"/>
              <a:gd name="connsiteY24" fmla="*/ 109855 h 257880"/>
              <a:gd name="connsiteX25" fmla="*/ 1430553 w 1684718"/>
              <a:gd name="connsiteY25" fmla="*/ 109855 h 257880"/>
              <a:gd name="connsiteX26" fmla="*/ 1403731 w 1684718"/>
              <a:gd name="connsiteY26" fmla="*/ 79082 h 257880"/>
              <a:gd name="connsiteX27" fmla="*/ 1396085 w 1684718"/>
              <a:gd name="connsiteY27" fmla="*/ 63817 h 257880"/>
              <a:gd name="connsiteX28" fmla="*/ 1390878 w 1684718"/>
              <a:gd name="connsiteY28" fmla="*/ 54089 h 257880"/>
              <a:gd name="connsiteX29" fmla="*/ 1381201 w 1684718"/>
              <a:gd name="connsiteY29" fmla="*/ 33959 h 257880"/>
              <a:gd name="connsiteX30" fmla="*/ 1378115 w 1684718"/>
              <a:gd name="connsiteY30" fmla="*/ 26898 h 257880"/>
              <a:gd name="connsiteX31" fmla="*/ 1374394 w 1684718"/>
              <a:gd name="connsiteY31" fmla="*/ 17208 h 257880"/>
              <a:gd name="connsiteX32" fmla="*/ 1372781 w 1684718"/>
              <a:gd name="connsiteY32" fmla="*/ 15024 h 257880"/>
              <a:gd name="connsiteX33" fmla="*/ 1367853 w 1684718"/>
              <a:gd name="connsiteY33" fmla="*/ 11772 h 257880"/>
              <a:gd name="connsiteX34" fmla="*/ 1363319 w 1684718"/>
              <a:gd name="connsiteY34" fmla="*/ 10121 h 257880"/>
              <a:gd name="connsiteX35" fmla="*/ 1361668 w 1684718"/>
              <a:gd name="connsiteY35" fmla="*/ 9855 h 257880"/>
              <a:gd name="connsiteX36" fmla="*/ 1299908 w 1684718"/>
              <a:gd name="connsiteY36" fmla="*/ 10261 h 257880"/>
              <a:gd name="connsiteX37" fmla="*/ 1295996 w 1684718"/>
              <a:gd name="connsiteY37" fmla="*/ 11544 h 257880"/>
              <a:gd name="connsiteX38" fmla="*/ 1292669 w 1684718"/>
              <a:gd name="connsiteY38" fmla="*/ 16027 h 257880"/>
              <a:gd name="connsiteX39" fmla="*/ 1292453 w 1684718"/>
              <a:gd name="connsiteY39" fmla="*/ 20142 h 257880"/>
              <a:gd name="connsiteX40" fmla="*/ 1292847 w 1684718"/>
              <a:gd name="connsiteY40" fmla="*/ 21983 h 257880"/>
              <a:gd name="connsiteX41" fmla="*/ 1312824 w 1684718"/>
              <a:gd name="connsiteY41" fmla="*/ 66268 h 257880"/>
              <a:gd name="connsiteX42" fmla="*/ 1332992 w 1684718"/>
              <a:gd name="connsiteY42" fmla="*/ 104000 h 257880"/>
              <a:gd name="connsiteX43" fmla="*/ 1360335 w 1684718"/>
              <a:gd name="connsiteY43" fmla="*/ 146431 h 257880"/>
              <a:gd name="connsiteX44" fmla="*/ 1385735 w 1684718"/>
              <a:gd name="connsiteY44" fmla="*/ 178562 h 257880"/>
              <a:gd name="connsiteX45" fmla="*/ 1418386 w 1684718"/>
              <a:gd name="connsiteY45" fmla="*/ 204292 h 257880"/>
              <a:gd name="connsiteX46" fmla="*/ 1460423 w 1684718"/>
              <a:gd name="connsiteY46" fmla="*/ 221348 h 257880"/>
              <a:gd name="connsiteX47" fmla="*/ 1475320 w 1684718"/>
              <a:gd name="connsiteY47" fmla="*/ 223024 h 257880"/>
              <a:gd name="connsiteX48" fmla="*/ 1506169 w 1684718"/>
              <a:gd name="connsiteY48" fmla="*/ 222923 h 257880"/>
              <a:gd name="connsiteX49" fmla="*/ 1520215 w 1684718"/>
              <a:gd name="connsiteY49" fmla="*/ 210045 h 257880"/>
              <a:gd name="connsiteX50" fmla="*/ 1520151 w 1684718"/>
              <a:gd name="connsiteY50" fmla="*/ 202145 h 257880"/>
              <a:gd name="connsiteX51" fmla="*/ 1520647 w 1684718"/>
              <a:gd name="connsiteY51" fmla="*/ 196850 h 257880"/>
              <a:gd name="connsiteX52" fmla="*/ 1538185 w 1684718"/>
              <a:gd name="connsiteY52" fmla="*/ 170751 h 257880"/>
              <a:gd name="connsiteX53" fmla="*/ 1542034 w 1684718"/>
              <a:gd name="connsiteY53" fmla="*/ 171792 h 257880"/>
              <a:gd name="connsiteX54" fmla="*/ 1550847 w 1684718"/>
              <a:gd name="connsiteY54" fmla="*/ 178168 h 257880"/>
              <a:gd name="connsiteX55" fmla="*/ 1554962 w 1684718"/>
              <a:gd name="connsiteY55" fmla="*/ 182156 h 257880"/>
              <a:gd name="connsiteX56" fmla="*/ 1562608 w 1684718"/>
              <a:gd name="connsiteY56" fmla="*/ 191566 h 257880"/>
              <a:gd name="connsiteX57" fmla="*/ 1578038 w 1684718"/>
              <a:gd name="connsiteY57" fmla="*/ 208546 h 257880"/>
              <a:gd name="connsiteX58" fmla="*/ 1609661 w 1684718"/>
              <a:gd name="connsiteY58" fmla="*/ 224434 h 257880"/>
              <a:gd name="connsiteX59" fmla="*/ 1612925 w 1684718"/>
              <a:gd name="connsiteY59" fmla="*/ 223774 h 257880"/>
              <a:gd name="connsiteX60" fmla="*/ 1670469 w 1684718"/>
              <a:gd name="connsiteY60" fmla="*/ 222923 h 257880"/>
              <a:gd name="connsiteX61" fmla="*/ 1683169 w 1684718"/>
              <a:gd name="connsiteY61" fmla="*/ 210375 h 257880"/>
              <a:gd name="connsiteX62" fmla="*/ 1681810 w 1684718"/>
              <a:gd name="connsiteY62" fmla="*/ 203403 h 257880"/>
              <a:gd name="connsiteX63" fmla="*/ 1654543 w 1684718"/>
              <a:gd name="connsiteY63" fmla="*/ 167525 h 257880"/>
              <a:gd name="connsiteX64" fmla="*/ 1640611 w 1684718"/>
              <a:gd name="connsiteY64" fmla="*/ 153860 h 257880"/>
              <a:gd name="connsiteX65" fmla="*/ 1640395 w 1684718"/>
              <a:gd name="connsiteY65" fmla="*/ 153860 h 257880"/>
              <a:gd name="connsiteX66" fmla="*/ 1631772 w 1684718"/>
              <a:gd name="connsiteY66" fmla="*/ 145516 h 257880"/>
              <a:gd name="connsiteX67" fmla="*/ 1626311 w 1684718"/>
              <a:gd name="connsiteY67" fmla="*/ 139928 h 257880"/>
              <a:gd name="connsiteX68" fmla="*/ 1619846 w 1684718"/>
              <a:gd name="connsiteY68" fmla="*/ 131610 h 257880"/>
              <a:gd name="connsiteX69" fmla="*/ 1618945 w 1684718"/>
              <a:gd name="connsiteY69" fmla="*/ 126085 h 257880"/>
              <a:gd name="connsiteX70" fmla="*/ 1621307 w 1684718"/>
              <a:gd name="connsiteY70" fmla="*/ 120510 h 257880"/>
              <a:gd name="connsiteX71" fmla="*/ 1623402 w 1684718"/>
              <a:gd name="connsiteY71" fmla="*/ 116446 h 257880"/>
              <a:gd name="connsiteX72" fmla="*/ 1627212 w 1684718"/>
              <a:gd name="connsiteY72" fmla="*/ 110617 h 257880"/>
              <a:gd name="connsiteX73" fmla="*/ 1632737 w 1684718"/>
              <a:gd name="connsiteY73" fmla="*/ 103035 h 257880"/>
              <a:gd name="connsiteX74" fmla="*/ 1653425 w 1684718"/>
              <a:gd name="connsiteY74" fmla="*/ 76263 h 257880"/>
              <a:gd name="connsiteX75" fmla="*/ 1668830 w 1684718"/>
              <a:gd name="connsiteY75" fmla="*/ 54902 h 257880"/>
              <a:gd name="connsiteX76" fmla="*/ 1679168 w 1684718"/>
              <a:gd name="connsiteY76" fmla="*/ 37769 h 257880"/>
              <a:gd name="connsiteX77" fmla="*/ 1684464 w 1684718"/>
              <a:gd name="connsiteY77" fmla="*/ 24866 h 257880"/>
              <a:gd name="connsiteX78" fmla="*/ 1684718 w 1684718"/>
              <a:gd name="connsiteY78" fmla="*/ 16179 h 257880"/>
              <a:gd name="connsiteX0" fmla="*/ 1031949 w 1684718"/>
              <a:gd name="connsiteY0" fmla="*/ 257880 h 349320"/>
              <a:gd name="connsiteX1" fmla="*/ 273291 w 1684718"/>
              <a:gd name="connsiteY1" fmla="*/ 30010 h 349320"/>
              <a:gd name="connsiteX2" fmla="*/ 265150 w 1684718"/>
              <a:gd name="connsiteY2" fmla="*/ 32562 h 349320"/>
              <a:gd name="connsiteX3" fmla="*/ 256768 w 1684718"/>
              <a:gd name="connsiteY3" fmla="*/ 34544 h 349320"/>
              <a:gd name="connsiteX4" fmla="*/ 248170 w 1684718"/>
              <a:gd name="connsiteY4" fmla="*/ 35902 h 349320"/>
              <a:gd name="connsiteX5" fmla="*/ 256565 w 1684718"/>
              <a:gd name="connsiteY5" fmla="*/ 29832 h 349320"/>
              <a:gd name="connsiteX6" fmla="*/ 263740 w 1684718"/>
              <a:gd name="connsiteY6" fmla="*/ 22402 h 349320"/>
              <a:gd name="connsiteX7" fmla="*/ 269506 w 1684718"/>
              <a:gd name="connsiteY7" fmla="*/ 13804 h 349320"/>
              <a:gd name="connsiteX8" fmla="*/ 273672 w 1684718"/>
              <a:gd name="connsiteY8" fmla="*/ 4229 h 349320"/>
              <a:gd name="connsiteX9" fmla="*/ 265087 w 1684718"/>
              <a:gd name="connsiteY9" fmla="*/ 8801 h 349320"/>
              <a:gd name="connsiteX10" fmla="*/ 256120 w 1684718"/>
              <a:gd name="connsiteY10" fmla="*/ 12674 h 349320"/>
              <a:gd name="connsiteX11" fmla="*/ 246786 w 1684718"/>
              <a:gd name="connsiteY11" fmla="*/ 15786 h 349320"/>
              <a:gd name="connsiteX12" fmla="*/ 237121 w 1684718"/>
              <a:gd name="connsiteY12" fmla="*/ 18110 h 349320"/>
              <a:gd name="connsiteX13" fmla="*/ 228561 w 1684718"/>
              <a:gd name="connsiteY13" fmla="*/ 10591 h 349320"/>
              <a:gd name="connsiteX14" fmla="*/ 218592 w 1684718"/>
              <a:gd name="connsiteY14" fmla="*/ 4889 h 349320"/>
              <a:gd name="connsiteX15" fmla="*/ 207479 w 1684718"/>
              <a:gd name="connsiteY15" fmla="*/ 1270 h 349320"/>
              <a:gd name="connsiteX16" fmla="*/ 195478 w 1684718"/>
              <a:gd name="connsiteY16" fmla="*/ 0 h 349320"/>
              <a:gd name="connsiteX17" fmla="*/ 173101 w 1684718"/>
              <a:gd name="connsiteY17" fmla="*/ 4521 h 349320"/>
              <a:gd name="connsiteX18" fmla="*/ 154749 w 1684718"/>
              <a:gd name="connsiteY18" fmla="*/ 16814 h 349320"/>
              <a:gd name="connsiteX19" fmla="*/ 142278 w 1684718"/>
              <a:gd name="connsiteY19" fmla="*/ 35039 h 349320"/>
              <a:gd name="connsiteX20" fmla="*/ 137566 w 1684718"/>
              <a:gd name="connsiteY20" fmla="*/ 57340 h 349320"/>
              <a:gd name="connsiteX21" fmla="*/ 137515 w 1684718"/>
              <a:gd name="connsiteY21" fmla="*/ 61785 h 349320"/>
              <a:gd name="connsiteX22" fmla="*/ 137985 w 1684718"/>
              <a:gd name="connsiteY22" fmla="*/ 66205 h 349320"/>
              <a:gd name="connsiteX23" fmla="*/ 138925 w 1684718"/>
              <a:gd name="connsiteY23" fmla="*/ 70408 h 349320"/>
              <a:gd name="connsiteX24" fmla="*/ 104394 w 1684718"/>
              <a:gd name="connsiteY24" fmla="*/ 64922 h 349320"/>
              <a:gd name="connsiteX25" fmla="*/ 72758 w 1684718"/>
              <a:gd name="connsiteY25" fmla="*/ 52578 h 349320"/>
              <a:gd name="connsiteX26" fmla="*/ 44818 w 1684718"/>
              <a:gd name="connsiteY26" fmla="*/ 34163 h 349320"/>
              <a:gd name="connsiteX27" fmla="*/ 21374 w 1684718"/>
              <a:gd name="connsiteY27" fmla="*/ 10490 h 349320"/>
              <a:gd name="connsiteX28" fmla="*/ 18008 w 1684718"/>
              <a:gd name="connsiteY28" fmla="*/ 17094 h 349320"/>
              <a:gd name="connsiteX29" fmla="*/ 15506 w 1684718"/>
              <a:gd name="connsiteY29" fmla="*/ 24142 h 349320"/>
              <a:gd name="connsiteX30" fmla="*/ 13919 w 1684718"/>
              <a:gd name="connsiteY30" fmla="*/ 31572 h 349320"/>
              <a:gd name="connsiteX31" fmla="*/ 13335 w 1684718"/>
              <a:gd name="connsiteY31" fmla="*/ 39319 h 349320"/>
              <a:gd name="connsiteX32" fmla="*/ 15011 w 1684718"/>
              <a:gd name="connsiteY32" fmla="*/ 53721 h 349320"/>
              <a:gd name="connsiteX33" fmla="*/ 20040 w 1684718"/>
              <a:gd name="connsiteY33" fmla="*/ 66763 h 349320"/>
              <a:gd name="connsiteX34" fmla="*/ 27965 w 1684718"/>
              <a:gd name="connsiteY34" fmla="*/ 78016 h 349320"/>
              <a:gd name="connsiteX35" fmla="*/ 38354 w 1684718"/>
              <a:gd name="connsiteY35" fmla="*/ 87020 h 349320"/>
              <a:gd name="connsiteX36" fmla="*/ 31432 w 1684718"/>
              <a:gd name="connsiteY36" fmla="*/ 86372 h 349320"/>
              <a:gd name="connsiteX37" fmla="*/ 24777 w 1684718"/>
              <a:gd name="connsiteY37" fmla="*/ 84924 h 349320"/>
              <a:gd name="connsiteX38" fmla="*/ 18440 w 1684718"/>
              <a:gd name="connsiteY38" fmla="*/ 82727 h 349320"/>
              <a:gd name="connsiteX39" fmla="*/ 12484 w 1684718"/>
              <a:gd name="connsiteY39" fmla="*/ 79819 h 349320"/>
              <a:gd name="connsiteX40" fmla="*/ 12446 w 1684718"/>
              <a:gd name="connsiteY40" fmla="*/ 80505 h 349320"/>
              <a:gd name="connsiteX41" fmla="*/ 15748 w 1684718"/>
              <a:gd name="connsiteY41" fmla="*/ 100304 h 349320"/>
              <a:gd name="connsiteX42" fmla="*/ 25247 w 1684718"/>
              <a:gd name="connsiteY42" fmla="*/ 117094 h 349320"/>
              <a:gd name="connsiteX43" fmla="*/ 39700 w 1684718"/>
              <a:gd name="connsiteY43" fmla="*/ 129654 h 349320"/>
              <a:gd name="connsiteX44" fmla="*/ 57873 w 1684718"/>
              <a:gd name="connsiteY44" fmla="*/ 136728 h 349320"/>
              <a:gd name="connsiteX45" fmla="*/ 53047 w 1684718"/>
              <a:gd name="connsiteY45" fmla="*/ 138049 h 349320"/>
              <a:gd name="connsiteX46" fmla="*/ 47993 w 1684718"/>
              <a:gd name="connsiteY46" fmla="*/ 138747 h 349320"/>
              <a:gd name="connsiteX47" fmla="*/ 39065 w 1684718"/>
              <a:gd name="connsiteY47" fmla="*/ 138747 h 349320"/>
              <a:gd name="connsiteX48" fmla="*/ 35483 w 1684718"/>
              <a:gd name="connsiteY48" fmla="*/ 138379 h 349320"/>
              <a:gd name="connsiteX49" fmla="*/ 31965 w 1684718"/>
              <a:gd name="connsiteY49" fmla="*/ 137668 h 349320"/>
              <a:gd name="connsiteX50" fmla="*/ 39725 w 1684718"/>
              <a:gd name="connsiteY50" fmla="*/ 153441 h 349320"/>
              <a:gd name="connsiteX51" fmla="*/ 51790 w 1684718"/>
              <a:gd name="connsiteY51" fmla="*/ 165950 h 349320"/>
              <a:gd name="connsiteX52" fmla="*/ 67221 w 1684718"/>
              <a:gd name="connsiteY52" fmla="*/ 174282 h 349320"/>
              <a:gd name="connsiteX53" fmla="*/ 85115 w 1684718"/>
              <a:gd name="connsiteY53" fmla="*/ 177495 h 349320"/>
              <a:gd name="connsiteX54" fmla="*/ 69392 w 1684718"/>
              <a:gd name="connsiteY54" fmla="*/ 187794 h 349320"/>
              <a:gd name="connsiteX55" fmla="*/ 52044 w 1684718"/>
              <a:gd name="connsiteY55" fmla="*/ 195491 h 349320"/>
              <a:gd name="connsiteX56" fmla="*/ 33375 w 1684718"/>
              <a:gd name="connsiteY56" fmla="*/ 200304 h 349320"/>
              <a:gd name="connsiteX57" fmla="*/ 13665 w 1684718"/>
              <a:gd name="connsiteY57" fmla="*/ 201968 h 349320"/>
              <a:gd name="connsiteX58" fmla="*/ 9067 w 1684718"/>
              <a:gd name="connsiteY58" fmla="*/ 201968 h 349320"/>
              <a:gd name="connsiteX59" fmla="*/ 0 w 1684718"/>
              <a:gd name="connsiteY59" fmla="*/ 201218 h 349320"/>
              <a:gd name="connsiteX60" fmla="*/ 19773 w 1684718"/>
              <a:gd name="connsiteY60" fmla="*/ 212128 h 349320"/>
              <a:gd name="connsiteX61" fmla="*/ 41122 w 1684718"/>
              <a:gd name="connsiteY61" fmla="*/ 220230 h 349320"/>
              <a:gd name="connsiteX62" fmla="*/ 63817 w 1684718"/>
              <a:gd name="connsiteY62" fmla="*/ 225285 h 349320"/>
              <a:gd name="connsiteX63" fmla="*/ 87617 w 1684718"/>
              <a:gd name="connsiteY63" fmla="*/ 227025 h 349320"/>
              <a:gd name="connsiteX64" fmla="*/ 136385 w 1684718"/>
              <a:gd name="connsiteY64" fmla="*/ 220192 h 349320"/>
              <a:gd name="connsiteX65" fmla="*/ 177025 w 1684718"/>
              <a:gd name="connsiteY65" fmla="*/ 201549 h 349320"/>
              <a:gd name="connsiteX66" fmla="*/ 209232 w 1684718"/>
              <a:gd name="connsiteY66" fmla="*/ 173850 h 349320"/>
              <a:gd name="connsiteX67" fmla="*/ 232727 w 1684718"/>
              <a:gd name="connsiteY67" fmla="*/ 139839 h 349320"/>
              <a:gd name="connsiteX68" fmla="*/ 247180 w 1684718"/>
              <a:gd name="connsiteY68" fmla="*/ 102273 h 349320"/>
              <a:gd name="connsiteX69" fmla="*/ 252323 w 1684718"/>
              <a:gd name="connsiteY69" fmla="*/ 63881 h 349320"/>
              <a:gd name="connsiteX70" fmla="*/ 252222 w 1684718"/>
              <a:gd name="connsiteY70" fmla="*/ 56502 h 349320"/>
              <a:gd name="connsiteX71" fmla="*/ 260438 w 1684718"/>
              <a:gd name="connsiteY71" fmla="*/ 50114 h 349320"/>
              <a:gd name="connsiteX72" fmla="*/ 268033 w 1684718"/>
              <a:gd name="connsiteY72" fmla="*/ 43002 h 349320"/>
              <a:gd name="connsiteX73" fmla="*/ 274955 w 1684718"/>
              <a:gd name="connsiteY73" fmla="*/ 35242 h 349320"/>
              <a:gd name="connsiteX74" fmla="*/ 1123389 w 1684718"/>
              <a:gd name="connsiteY74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247180 w 1684718"/>
              <a:gd name="connsiteY67" fmla="*/ 102273 h 349320"/>
              <a:gd name="connsiteX68" fmla="*/ 252323 w 1684718"/>
              <a:gd name="connsiteY68" fmla="*/ 63881 h 349320"/>
              <a:gd name="connsiteX69" fmla="*/ 252222 w 1684718"/>
              <a:gd name="connsiteY69" fmla="*/ 56502 h 349320"/>
              <a:gd name="connsiteX70" fmla="*/ 260438 w 1684718"/>
              <a:gd name="connsiteY70" fmla="*/ 50114 h 349320"/>
              <a:gd name="connsiteX71" fmla="*/ 268033 w 1684718"/>
              <a:gd name="connsiteY71" fmla="*/ 43002 h 349320"/>
              <a:gd name="connsiteX72" fmla="*/ 274955 w 1684718"/>
              <a:gd name="connsiteY72" fmla="*/ 35242 h 349320"/>
              <a:gd name="connsiteX73" fmla="*/ 1123389 w 1684718"/>
              <a:gd name="connsiteY73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247180 w 1684718"/>
              <a:gd name="connsiteY67" fmla="*/ 102273 h 349320"/>
              <a:gd name="connsiteX68" fmla="*/ 252323 w 1684718"/>
              <a:gd name="connsiteY68" fmla="*/ 63881 h 349320"/>
              <a:gd name="connsiteX69" fmla="*/ 252222 w 1684718"/>
              <a:gd name="connsiteY69" fmla="*/ 56502 h 349320"/>
              <a:gd name="connsiteX70" fmla="*/ 260438 w 1684718"/>
              <a:gd name="connsiteY70" fmla="*/ 50114 h 349320"/>
              <a:gd name="connsiteX71" fmla="*/ 268033 w 1684718"/>
              <a:gd name="connsiteY71" fmla="*/ 43002 h 349320"/>
              <a:gd name="connsiteX72" fmla="*/ 1123389 w 1684718"/>
              <a:gd name="connsiteY72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247180 w 1684718"/>
              <a:gd name="connsiteY67" fmla="*/ 102273 h 349320"/>
              <a:gd name="connsiteX68" fmla="*/ 252323 w 1684718"/>
              <a:gd name="connsiteY68" fmla="*/ 63881 h 349320"/>
              <a:gd name="connsiteX69" fmla="*/ 252222 w 1684718"/>
              <a:gd name="connsiteY69" fmla="*/ 56502 h 349320"/>
              <a:gd name="connsiteX70" fmla="*/ 260438 w 1684718"/>
              <a:gd name="connsiteY70" fmla="*/ 50114 h 349320"/>
              <a:gd name="connsiteX71" fmla="*/ 1123389 w 1684718"/>
              <a:gd name="connsiteY71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247180 w 1684718"/>
              <a:gd name="connsiteY67" fmla="*/ 102273 h 349320"/>
              <a:gd name="connsiteX68" fmla="*/ 252323 w 1684718"/>
              <a:gd name="connsiteY68" fmla="*/ 63881 h 349320"/>
              <a:gd name="connsiteX69" fmla="*/ 252222 w 1684718"/>
              <a:gd name="connsiteY69" fmla="*/ 56502 h 349320"/>
              <a:gd name="connsiteX70" fmla="*/ 1123389 w 1684718"/>
              <a:gd name="connsiteY70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247180 w 1684718"/>
              <a:gd name="connsiteY67" fmla="*/ 102273 h 349320"/>
              <a:gd name="connsiteX68" fmla="*/ 252323 w 1684718"/>
              <a:gd name="connsiteY68" fmla="*/ 63881 h 349320"/>
              <a:gd name="connsiteX69" fmla="*/ 1123389 w 1684718"/>
              <a:gd name="connsiteY69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247180 w 1684718"/>
              <a:gd name="connsiteY67" fmla="*/ 102273 h 349320"/>
              <a:gd name="connsiteX68" fmla="*/ 1123389 w 1684718"/>
              <a:gd name="connsiteY68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1123389 w 1684718"/>
              <a:gd name="connsiteY67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227025"/>
              <a:gd name="connsiteX1" fmla="*/ 265150 w 1684718"/>
              <a:gd name="connsiteY1" fmla="*/ 32562 h 227025"/>
              <a:gd name="connsiteX2" fmla="*/ 256768 w 1684718"/>
              <a:gd name="connsiteY2" fmla="*/ 34544 h 227025"/>
              <a:gd name="connsiteX3" fmla="*/ 248170 w 1684718"/>
              <a:gd name="connsiteY3" fmla="*/ 35902 h 227025"/>
              <a:gd name="connsiteX4" fmla="*/ 256565 w 1684718"/>
              <a:gd name="connsiteY4" fmla="*/ 29832 h 227025"/>
              <a:gd name="connsiteX5" fmla="*/ 263740 w 1684718"/>
              <a:gd name="connsiteY5" fmla="*/ 22402 h 227025"/>
              <a:gd name="connsiteX6" fmla="*/ 269506 w 1684718"/>
              <a:gd name="connsiteY6" fmla="*/ 13804 h 227025"/>
              <a:gd name="connsiteX7" fmla="*/ 273672 w 1684718"/>
              <a:gd name="connsiteY7" fmla="*/ 4229 h 227025"/>
              <a:gd name="connsiteX8" fmla="*/ 265087 w 1684718"/>
              <a:gd name="connsiteY8" fmla="*/ 8801 h 227025"/>
              <a:gd name="connsiteX9" fmla="*/ 256120 w 1684718"/>
              <a:gd name="connsiteY9" fmla="*/ 12674 h 227025"/>
              <a:gd name="connsiteX10" fmla="*/ 246786 w 1684718"/>
              <a:gd name="connsiteY10" fmla="*/ 15786 h 227025"/>
              <a:gd name="connsiteX11" fmla="*/ 237121 w 1684718"/>
              <a:gd name="connsiteY11" fmla="*/ 18110 h 227025"/>
              <a:gd name="connsiteX12" fmla="*/ 228561 w 1684718"/>
              <a:gd name="connsiteY12" fmla="*/ 10591 h 227025"/>
              <a:gd name="connsiteX13" fmla="*/ 218592 w 1684718"/>
              <a:gd name="connsiteY13" fmla="*/ 4889 h 227025"/>
              <a:gd name="connsiteX14" fmla="*/ 207479 w 1684718"/>
              <a:gd name="connsiteY14" fmla="*/ 1270 h 227025"/>
              <a:gd name="connsiteX15" fmla="*/ 195478 w 1684718"/>
              <a:gd name="connsiteY15" fmla="*/ 0 h 227025"/>
              <a:gd name="connsiteX16" fmla="*/ 173101 w 1684718"/>
              <a:gd name="connsiteY16" fmla="*/ 4521 h 227025"/>
              <a:gd name="connsiteX17" fmla="*/ 154749 w 1684718"/>
              <a:gd name="connsiteY17" fmla="*/ 16814 h 227025"/>
              <a:gd name="connsiteX18" fmla="*/ 142278 w 1684718"/>
              <a:gd name="connsiteY18" fmla="*/ 35039 h 227025"/>
              <a:gd name="connsiteX19" fmla="*/ 137566 w 1684718"/>
              <a:gd name="connsiteY19" fmla="*/ 57340 h 227025"/>
              <a:gd name="connsiteX20" fmla="*/ 137515 w 1684718"/>
              <a:gd name="connsiteY20" fmla="*/ 61785 h 227025"/>
              <a:gd name="connsiteX21" fmla="*/ 137985 w 1684718"/>
              <a:gd name="connsiteY21" fmla="*/ 66205 h 227025"/>
              <a:gd name="connsiteX22" fmla="*/ 138925 w 1684718"/>
              <a:gd name="connsiteY22" fmla="*/ 70408 h 227025"/>
              <a:gd name="connsiteX23" fmla="*/ 104394 w 1684718"/>
              <a:gd name="connsiteY23" fmla="*/ 64922 h 227025"/>
              <a:gd name="connsiteX24" fmla="*/ 72758 w 1684718"/>
              <a:gd name="connsiteY24" fmla="*/ 52578 h 227025"/>
              <a:gd name="connsiteX25" fmla="*/ 44818 w 1684718"/>
              <a:gd name="connsiteY25" fmla="*/ 34163 h 227025"/>
              <a:gd name="connsiteX26" fmla="*/ 21374 w 1684718"/>
              <a:gd name="connsiteY26" fmla="*/ 10490 h 227025"/>
              <a:gd name="connsiteX27" fmla="*/ 18008 w 1684718"/>
              <a:gd name="connsiteY27" fmla="*/ 17094 h 227025"/>
              <a:gd name="connsiteX28" fmla="*/ 15506 w 1684718"/>
              <a:gd name="connsiteY28" fmla="*/ 24142 h 227025"/>
              <a:gd name="connsiteX29" fmla="*/ 13919 w 1684718"/>
              <a:gd name="connsiteY29" fmla="*/ 31572 h 227025"/>
              <a:gd name="connsiteX30" fmla="*/ 13335 w 1684718"/>
              <a:gd name="connsiteY30" fmla="*/ 39319 h 227025"/>
              <a:gd name="connsiteX31" fmla="*/ 15011 w 1684718"/>
              <a:gd name="connsiteY31" fmla="*/ 53721 h 227025"/>
              <a:gd name="connsiteX32" fmla="*/ 20040 w 1684718"/>
              <a:gd name="connsiteY32" fmla="*/ 66763 h 227025"/>
              <a:gd name="connsiteX33" fmla="*/ 27965 w 1684718"/>
              <a:gd name="connsiteY33" fmla="*/ 78016 h 227025"/>
              <a:gd name="connsiteX34" fmla="*/ 38354 w 1684718"/>
              <a:gd name="connsiteY34" fmla="*/ 87020 h 227025"/>
              <a:gd name="connsiteX35" fmla="*/ 31432 w 1684718"/>
              <a:gd name="connsiteY35" fmla="*/ 86372 h 227025"/>
              <a:gd name="connsiteX36" fmla="*/ 24777 w 1684718"/>
              <a:gd name="connsiteY36" fmla="*/ 84924 h 227025"/>
              <a:gd name="connsiteX37" fmla="*/ 18440 w 1684718"/>
              <a:gd name="connsiteY37" fmla="*/ 82727 h 227025"/>
              <a:gd name="connsiteX38" fmla="*/ 12484 w 1684718"/>
              <a:gd name="connsiteY38" fmla="*/ 79819 h 227025"/>
              <a:gd name="connsiteX39" fmla="*/ 12446 w 1684718"/>
              <a:gd name="connsiteY39" fmla="*/ 80505 h 227025"/>
              <a:gd name="connsiteX40" fmla="*/ 15748 w 1684718"/>
              <a:gd name="connsiteY40" fmla="*/ 100304 h 227025"/>
              <a:gd name="connsiteX41" fmla="*/ 25247 w 1684718"/>
              <a:gd name="connsiteY41" fmla="*/ 117094 h 227025"/>
              <a:gd name="connsiteX42" fmla="*/ 39700 w 1684718"/>
              <a:gd name="connsiteY42" fmla="*/ 129654 h 227025"/>
              <a:gd name="connsiteX43" fmla="*/ 57873 w 1684718"/>
              <a:gd name="connsiteY43" fmla="*/ 136728 h 227025"/>
              <a:gd name="connsiteX44" fmla="*/ 53047 w 1684718"/>
              <a:gd name="connsiteY44" fmla="*/ 138049 h 227025"/>
              <a:gd name="connsiteX45" fmla="*/ 47993 w 1684718"/>
              <a:gd name="connsiteY45" fmla="*/ 138747 h 227025"/>
              <a:gd name="connsiteX46" fmla="*/ 39065 w 1684718"/>
              <a:gd name="connsiteY46" fmla="*/ 138747 h 227025"/>
              <a:gd name="connsiteX47" fmla="*/ 35483 w 1684718"/>
              <a:gd name="connsiteY47" fmla="*/ 138379 h 227025"/>
              <a:gd name="connsiteX48" fmla="*/ 31965 w 1684718"/>
              <a:gd name="connsiteY48" fmla="*/ 137668 h 227025"/>
              <a:gd name="connsiteX49" fmla="*/ 39725 w 1684718"/>
              <a:gd name="connsiteY49" fmla="*/ 153441 h 227025"/>
              <a:gd name="connsiteX50" fmla="*/ 51790 w 1684718"/>
              <a:gd name="connsiteY50" fmla="*/ 165950 h 227025"/>
              <a:gd name="connsiteX51" fmla="*/ 67221 w 1684718"/>
              <a:gd name="connsiteY51" fmla="*/ 174282 h 227025"/>
              <a:gd name="connsiteX52" fmla="*/ 85115 w 1684718"/>
              <a:gd name="connsiteY52" fmla="*/ 177495 h 227025"/>
              <a:gd name="connsiteX53" fmla="*/ 69392 w 1684718"/>
              <a:gd name="connsiteY53" fmla="*/ 187794 h 227025"/>
              <a:gd name="connsiteX54" fmla="*/ 52044 w 1684718"/>
              <a:gd name="connsiteY54" fmla="*/ 195491 h 227025"/>
              <a:gd name="connsiteX55" fmla="*/ 33375 w 1684718"/>
              <a:gd name="connsiteY55" fmla="*/ 200304 h 227025"/>
              <a:gd name="connsiteX56" fmla="*/ 13665 w 1684718"/>
              <a:gd name="connsiteY56" fmla="*/ 201968 h 227025"/>
              <a:gd name="connsiteX57" fmla="*/ 9067 w 1684718"/>
              <a:gd name="connsiteY57" fmla="*/ 201968 h 227025"/>
              <a:gd name="connsiteX58" fmla="*/ 0 w 1684718"/>
              <a:gd name="connsiteY58" fmla="*/ 201218 h 227025"/>
              <a:gd name="connsiteX59" fmla="*/ 19773 w 1684718"/>
              <a:gd name="connsiteY59" fmla="*/ 212128 h 227025"/>
              <a:gd name="connsiteX60" fmla="*/ 41122 w 1684718"/>
              <a:gd name="connsiteY60" fmla="*/ 220230 h 227025"/>
              <a:gd name="connsiteX61" fmla="*/ 63817 w 1684718"/>
              <a:gd name="connsiteY61" fmla="*/ 225285 h 227025"/>
              <a:gd name="connsiteX62" fmla="*/ 87617 w 1684718"/>
              <a:gd name="connsiteY62" fmla="*/ 227025 h 227025"/>
              <a:gd name="connsiteX63" fmla="*/ 136385 w 1684718"/>
              <a:gd name="connsiteY63" fmla="*/ 220192 h 227025"/>
              <a:gd name="connsiteX64" fmla="*/ 177025 w 1684718"/>
              <a:gd name="connsiteY64" fmla="*/ 201549 h 227025"/>
              <a:gd name="connsiteX65" fmla="*/ 209232 w 1684718"/>
              <a:gd name="connsiteY65" fmla="*/ 173850 h 227025"/>
              <a:gd name="connsiteX66" fmla="*/ 232727 w 1684718"/>
              <a:gd name="connsiteY66" fmla="*/ 139839 h 227025"/>
              <a:gd name="connsiteX0" fmla="*/ 1684718 w 1684718"/>
              <a:gd name="connsiteY0" fmla="*/ 16179 h 227025"/>
              <a:gd name="connsiteX1" fmla="*/ 1682686 w 1684718"/>
              <a:gd name="connsiteY1" fmla="*/ 12915 h 227025"/>
              <a:gd name="connsiteX2" fmla="*/ 1680591 w 1684718"/>
              <a:gd name="connsiteY2" fmla="*/ 11772 h 227025"/>
              <a:gd name="connsiteX3" fmla="*/ 1673809 w 1684718"/>
              <a:gd name="connsiteY3" fmla="*/ 9728 h 227025"/>
              <a:gd name="connsiteX4" fmla="*/ 1669453 w 1684718"/>
              <a:gd name="connsiteY4" fmla="*/ 9575 h 227025"/>
              <a:gd name="connsiteX5" fmla="*/ 1664106 w 1684718"/>
              <a:gd name="connsiteY5" fmla="*/ 10236 h 227025"/>
              <a:gd name="connsiteX6" fmla="*/ 1605216 w 1684718"/>
              <a:gd name="connsiteY6" fmla="*/ 10655 h 227025"/>
              <a:gd name="connsiteX7" fmla="*/ 1587157 w 1684718"/>
              <a:gd name="connsiteY7" fmla="*/ 30391 h 227025"/>
              <a:gd name="connsiteX8" fmla="*/ 1581734 w 1684718"/>
              <a:gd name="connsiteY8" fmla="*/ 42100 h 227025"/>
              <a:gd name="connsiteX9" fmla="*/ 1559077 w 1684718"/>
              <a:gd name="connsiteY9" fmla="*/ 81368 h 227025"/>
              <a:gd name="connsiteX10" fmla="*/ 1533080 w 1684718"/>
              <a:gd name="connsiteY10" fmla="*/ 109512 h 227025"/>
              <a:gd name="connsiteX11" fmla="*/ 1528368 w 1684718"/>
              <a:gd name="connsiteY11" fmla="*/ 108394 h 227025"/>
              <a:gd name="connsiteX12" fmla="*/ 1520926 w 1684718"/>
              <a:gd name="connsiteY12" fmla="*/ 81572 h 227025"/>
              <a:gd name="connsiteX13" fmla="*/ 1522895 w 1684718"/>
              <a:gd name="connsiteY13" fmla="*/ 22263 h 227025"/>
              <a:gd name="connsiteX14" fmla="*/ 1522691 w 1684718"/>
              <a:gd name="connsiteY14" fmla="*/ 19138 h 227025"/>
              <a:gd name="connsiteX15" fmla="*/ 1481582 w 1684718"/>
              <a:gd name="connsiteY15" fmla="*/ 25 h 227025"/>
              <a:gd name="connsiteX16" fmla="*/ 1464271 w 1684718"/>
              <a:gd name="connsiteY16" fmla="*/ 190 h 227025"/>
              <a:gd name="connsiteX17" fmla="*/ 1422361 w 1684718"/>
              <a:gd name="connsiteY17" fmla="*/ 14097 h 227025"/>
              <a:gd name="connsiteX18" fmla="*/ 1422006 w 1684718"/>
              <a:gd name="connsiteY18" fmla="*/ 15709 h 227025"/>
              <a:gd name="connsiteX19" fmla="*/ 1431950 w 1684718"/>
              <a:gd name="connsiteY19" fmla="*/ 17208 h 227025"/>
              <a:gd name="connsiteX20" fmla="*/ 1437703 w 1684718"/>
              <a:gd name="connsiteY20" fmla="*/ 20142 h 227025"/>
              <a:gd name="connsiteX21" fmla="*/ 1447038 w 1684718"/>
              <a:gd name="connsiteY21" fmla="*/ 58775 h 227025"/>
              <a:gd name="connsiteX22" fmla="*/ 1446911 w 1684718"/>
              <a:gd name="connsiteY22" fmla="*/ 71551 h 227025"/>
              <a:gd name="connsiteX23" fmla="*/ 1437982 w 1684718"/>
              <a:gd name="connsiteY23" fmla="*/ 108813 h 227025"/>
              <a:gd name="connsiteX24" fmla="*/ 1434376 w 1684718"/>
              <a:gd name="connsiteY24" fmla="*/ 109855 h 227025"/>
              <a:gd name="connsiteX25" fmla="*/ 1430553 w 1684718"/>
              <a:gd name="connsiteY25" fmla="*/ 109855 h 227025"/>
              <a:gd name="connsiteX26" fmla="*/ 1403731 w 1684718"/>
              <a:gd name="connsiteY26" fmla="*/ 79082 h 227025"/>
              <a:gd name="connsiteX27" fmla="*/ 1396085 w 1684718"/>
              <a:gd name="connsiteY27" fmla="*/ 63817 h 227025"/>
              <a:gd name="connsiteX28" fmla="*/ 1390878 w 1684718"/>
              <a:gd name="connsiteY28" fmla="*/ 54089 h 227025"/>
              <a:gd name="connsiteX29" fmla="*/ 1381201 w 1684718"/>
              <a:gd name="connsiteY29" fmla="*/ 33959 h 227025"/>
              <a:gd name="connsiteX30" fmla="*/ 1378115 w 1684718"/>
              <a:gd name="connsiteY30" fmla="*/ 26898 h 227025"/>
              <a:gd name="connsiteX31" fmla="*/ 1374394 w 1684718"/>
              <a:gd name="connsiteY31" fmla="*/ 17208 h 227025"/>
              <a:gd name="connsiteX32" fmla="*/ 1372781 w 1684718"/>
              <a:gd name="connsiteY32" fmla="*/ 15024 h 227025"/>
              <a:gd name="connsiteX33" fmla="*/ 1367853 w 1684718"/>
              <a:gd name="connsiteY33" fmla="*/ 11772 h 227025"/>
              <a:gd name="connsiteX34" fmla="*/ 1363319 w 1684718"/>
              <a:gd name="connsiteY34" fmla="*/ 10121 h 227025"/>
              <a:gd name="connsiteX35" fmla="*/ 1361668 w 1684718"/>
              <a:gd name="connsiteY35" fmla="*/ 9855 h 227025"/>
              <a:gd name="connsiteX36" fmla="*/ 1299908 w 1684718"/>
              <a:gd name="connsiteY36" fmla="*/ 10261 h 227025"/>
              <a:gd name="connsiteX37" fmla="*/ 1295996 w 1684718"/>
              <a:gd name="connsiteY37" fmla="*/ 11544 h 227025"/>
              <a:gd name="connsiteX38" fmla="*/ 1292669 w 1684718"/>
              <a:gd name="connsiteY38" fmla="*/ 16027 h 227025"/>
              <a:gd name="connsiteX39" fmla="*/ 1292453 w 1684718"/>
              <a:gd name="connsiteY39" fmla="*/ 20142 h 227025"/>
              <a:gd name="connsiteX40" fmla="*/ 1292847 w 1684718"/>
              <a:gd name="connsiteY40" fmla="*/ 21983 h 227025"/>
              <a:gd name="connsiteX41" fmla="*/ 1312824 w 1684718"/>
              <a:gd name="connsiteY41" fmla="*/ 66268 h 227025"/>
              <a:gd name="connsiteX42" fmla="*/ 1332992 w 1684718"/>
              <a:gd name="connsiteY42" fmla="*/ 104000 h 227025"/>
              <a:gd name="connsiteX43" fmla="*/ 1360335 w 1684718"/>
              <a:gd name="connsiteY43" fmla="*/ 146431 h 227025"/>
              <a:gd name="connsiteX44" fmla="*/ 1385735 w 1684718"/>
              <a:gd name="connsiteY44" fmla="*/ 178562 h 227025"/>
              <a:gd name="connsiteX45" fmla="*/ 1418386 w 1684718"/>
              <a:gd name="connsiteY45" fmla="*/ 204292 h 227025"/>
              <a:gd name="connsiteX46" fmla="*/ 1460423 w 1684718"/>
              <a:gd name="connsiteY46" fmla="*/ 221348 h 227025"/>
              <a:gd name="connsiteX47" fmla="*/ 1475320 w 1684718"/>
              <a:gd name="connsiteY47" fmla="*/ 223024 h 227025"/>
              <a:gd name="connsiteX48" fmla="*/ 1506169 w 1684718"/>
              <a:gd name="connsiteY48" fmla="*/ 222923 h 227025"/>
              <a:gd name="connsiteX49" fmla="*/ 1520215 w 1684718"/>
              <a:gd name="connsiteY49" fmla="*/ 210045 h 227025"/>
              <a:gd name="connsiteX50" fmla="*/ 1520151 w 1684718"/>
              <a:gd name="connsiteY50" fmla="*/ 202145 h 227025"/>
              <a:gd name="connsiteX51" fmla="*/ 1520647 w 1684718"/>
              <a:gd name="connsiteY51" fmla="*/ 196850 h 227025"/>
              <a:gd name="connsiteX52" fmla="*/ 1538185 w 1684718"/>
              <a:gd name="connsiteY52" fmla="*/ 170751 h 227025"/>
              <a:gd name="connsiteX53" fmla="*/ 1542034 w 1684718"/>
              <a:gd name="connsiteY53" fmla="*/ 171792 h 227025"/>
              <a:gd name="connsiteX54" fmla="*/ 1550847 w 1684718"/>
              <a:gd name="connsiteY54" fmla="*/ 178168 h 227025"/>
              <a:gd name="connsiteX55" fmla="*/ 1554962 w 1684718"/>
              <a:gd name="connsiteY55" fmla="*/ 182156 h 227025"/>
              <a:gd name="connsiteX56" fmla="*/ 1562608 w 1684718"/>
              <a:gd name="connsiteY56" fmla="*/ 191566 h 227025"/>
              <a:gd name="connsiteX57" fmla="*/ 1578038 w 1684718"/>
              <a:gd name="connsiteY57" fmla="*/ 208546 h 227025"/>
              <a:gd name="connsiteX58" fmla="*/ 1609661 w 1684718"/>
              <a:gd name="connsiteY58" fmla="*/ 224434 h 227025"/>
              <a:gd name="connsiteX59" fmla="*/ 1612925 w 1684718"/>
              <a:gd name="connsiteY59" fmla="*/ 223774 h 227025"/>
              <a:gd name="connsiteX60" fmla="*/ 1670469 w 1684718"/>
              <a:gd name="connsiteY60" fmla="*/ 222923 h 227025"/>
              <a:gd name="connsiteX61" fmla="*/ 1683169 w 1684718"/>
              <a:gd name="connsiteY61" fmla="*/ 210375 h 227025"/>
              <a:gd name="connsiteX62" fmla="*/ 1681810 w 1684718"/>
              <a:gd name="connsiteY62" fmla="*/ 203403 h 227025"/>
              <a:gd name="connsiteX63" fmla="*/ 1654543 w 1684718"/>
              <a:gd name="connsiteY63" fmla="*/ 167525 h 227025"/>
              <a:gd name="connsiteX64" fmla="*/ 1640611 w 1684718"/>
              <a:gd name="connsiteY64" fmla="*/ 153860 h 227025"/>
              <a:gd name="connsiteX65" fmla="*/ 1640395 w 1684718"/>
              <a:gd name="connsiteY65" fmla="*/ 153860 h 227025"/>
              <a:gd name="connsiteX66" fmla="*/ 1631772 w 1684718"/>
              <a:gd name="connsiteY66" fmla="*/ 145516 h 227025"/>
              <a:gd name="connsiteX67" fmla="*/ 1626311 w 1684718"/>
              <a:gd name="connsiteY67" fmla="*/ 139928 h 227025"/>
              <a:gd name="connsiteX68" fmla="*/ 1619846 w 1684718"/>
              <a:gd name="connsiteY68" fmla="*/ 131610 h 227025"/>
              <a:gd name="connsiteX69" fmla="*/ 1618945 w 1684718"/>
              <a:gd name="connsiteY69" fmla="*/ 126085 h 227025"/>
              <a:gd name="connsiteX70" fmla="*/ 1621307 w 1684718"/>
              <a:gd name="connsiteY70" fmla="*/ 120510 h 227025"/>
              <a:gd name="connsiteX71" fmla="*/ 1623402 w 1684718"/>
              <a:gd name="connsiteY71" fmla="*/ 116446 h 227025"/>
              <a:gd name="connsiteX72" fmla="*/ 1627212 w 1684718"/>
              <a:gd name="connsiteY72" fmla="*/ 110617 h 227025"/>
              <a:gd name="connsiteX73" fmla="*/ 1632737 w 1684718"/>
              <a:gd name="connsiteY73" fmla="*/ 103035 h 227025"/>
              <a:gd name="connsiteX74" fmla="*/ 1653425 w 1684718"/>
              <a:gd name="connsiteY74" fmla="*/ 76263 h 227025"/>
              <a:gd name="connsiteX75" fmla="*/ 1668830 w 1684718"/>
              <a:gd name="connsiteY75" fmla="*/ 54902 h 227025"/>
              <a:gd name="connsiteX76" fmla="*/ 1679168 w 1684718"/>
              <a:gd name="connsiteY76" fmla="*/ 37769 h 227025"/>
              <a:gd name="connsiteX77" fmla="*/ 1684464 w 1684718"/>
              <a:gd name="connsiteY77" fmla="*/ 24866 h 227025"/>
              <a:gd name="connsiteX78" fmla="*/ 1684718 w 1684718"/>
              <a:gd name="connsiteY78" fmla="*/ 16179 h 227025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207479 w 1684718"/>
              <a:gd name="connsiteY14" fmla="*/ 1245 h 227000"/>
              <a:gd name="connsiteX15" fmla="*/ 173101 w 1684718"/>
              <a:gd name="connsiteY15" fmla="*/ 4496 h 227000"/>
              <a:gd name="connsiteX16" fmla="*/ 154749 w 1684718"/>
              <a:gd name="connsiteY16" fmla="*/ 16789 h 227000"/>
              <a:gd name="connsiteX17" fmla="*/ 142278 w 1684718"/>
              <a:gd name="connsiteY17" fmla="*/ 35014 h 227000"/>
              <a:gd name="connsiteX18" fmla="*/ 137566 w 1684718"/>
              <a:gd name="connsiteY18" fmla="*/ 57315 h 227000"/>
              <a:gd name="connsiteX19" fmla="*/ 137515 w 1684718"/>
              <a:gd name="connsiteY19" fmla="*/ 61760 h 227000"/>
              <a:gd name="connsiteX20" fmla="*/ 137985 w 1684718"/>
              <a:gd name="connsiteY20" fmla="*/ 66180 h 227000"/>
              <a:gd name="connsiteX21" fmla="*/ 138925 w 1684718"/>
              <a:gd name="connsiteY21" fmla="*/ 70383 h 227000"/>
              <a:gd name="connsiteX22" fmla="*/ 104394 w 1684718"/>
              <a:gd name="connsiteY22" fmla="*/ 64897 h 227000"/>
              <a:gd name="connsiteX23" fmla="*/ 72758 w 1684718"/>
              <a:gd name="connsiteY23" fmla="*/ 52553 h 227000"/>
              <a:gd name="connsiteX24" fmla="*/ 44818 w 1684718"/>
              <a:gd name="connsiteY24" fmla="*/ 34138 h 227000"/>
              <a:gd name="connsiteX25" fmla="*/ 21374 w 1684718"/>
              <a:gd name="connsiteY25" fmla="*/ 10465 h 227000"/>
              <a:gd name="connsiteX26" fmla="*/ 18008 w 1684718"/>
              <a:gd name="connsiteY26" fmla="*/ 17069 h 227000"/>
              <a:gd name="connsiteX27" fmla="*/ 15506 w 1684718"/>
              <a:gd name="connsiteY27" fmla="*/ 24117 h 227000"/>
              <a:gd name="connsiteX28" fmla="*/ 13919 w 1684718"/>
              <a:gd name="connsiteY28" fmla="*/ 31547 h 227000"/>
              <a:gd name="connsiteX29" fmla="*/ 13335 w 1684718"/>
              <a:gd name="connsiteY29" fmla="*/ 39294 h 227000"/>
              <a:gd name="connsiteX30" fmla="*/ 15011 w 1684718"/>
              <a:gd name="connsiteY30" fmla="*/ 53696 h 227000"/>
              <a:gd name="connsiteX31" fmla="*/ 20040 w 1684718"/>
              <a:gd name="connsiteY31" fmla="*/ 66738 h 227000"/>
              <a:gd name="connsiteX32" fmla="*/ 27965 w 1684718"/>
              <a:gd name="connsiteY32" fmla="*/ 77991 h 227000"/>
              <a:gd name="connsiteX33" fmla="*/ 38354 w 1684718"/>
              <a:gd name="connsiteY33" fmla="*/ 86995 h 227000"/>
              <a:gd name="connsiteX34" fmla="*/ 31432 w 1684718"/>
              <a:gd name="connsiteY34" fmla="*/ 86347 h 227000"/>
              <a:gd name="connsiteX35" fmla="*/ 24777 w 1684718"/>
              <a:gd name="connsiteY35" fmla="*/ 84899 h 227000"/>
              <a:gd name="connsiteX36" fmla="*/ 18440 w 1684718"/>
              <a:gd name="connsiteY36" fmla="*/ 82702 h 227000"/>
              <a:gd name="connsiteX37" fmla="*/ 12484 w 1684718"/>
              <a:gd name="connsiteY37" fmla="*/ 79794 h 227000"/>
              <a:gd name="connsiteX38" fmla="*/ 12446 w 1684718"/>
              <a:gd name="connsiteY38" fmla="*/ 80480 h 227000"/>
              <a:gd name="connsiteX39" fmla="*/ 15748 w 1684718"/>
              <a:gd name="connsiteY39" fmla="*/ 100279 h 227000"/>
              <a:gd name="connsiteX40" fmla="*/ 25247 w 1684718"/>
              <a:gd name="connsiteY40" fmla="*/ 117069 h 227000"/>
              <a:gd name="connsiteX41" fmla="*/ 39700 w 1684718"/>
              <a:gd name="connsiteY41" fmla="*/ 129629 h 227000"/>
              <a:gd name="connsiteX42" fmla="*/ 57873 w 1684718"/>
              <a:gd name="connsiteY42" fmla="*/ 136703 h 227000"/>
              <a:gd name="connsiteX43" fmla="*/ 53047 w 1684718"/>
              <a:gd name="connsiteY43" fmla="*/ 138024 h 227000"/>
              <a:gd name="connsiteX44" fmla="*/ 47993 w 1684718"/>
              <a:gd name="connsiteY44" fmla="*/ 138722 h 227000"/>
              <a:gd name="connsiteX45" fmla="*/ 39065 w 1684718"/>
              <a:gd name="connsiteY45" fmla="*/ 138722 h 227000"/>
              <a:gd name="connsiteX46" fmla="*/ 35483 w 1684718"/>
              <a:gd name="connsiteY46" fmla="*/ 138354 h 227000"/>
              <a:gd name="connsiteX47" fmla="*/ 31965 w 1684718"/>
              <a:gd name="connsiteY47" fmla="*/ 137643 h 227000"/>
              <a:gd name="connsiteX48" fmla="*/ 39725 w 1684718"/>
              <a:gd name="connsiteY48" fmla="*/ 153416 h 227000"/>
              <a:gd name="connsiteX49" fmla="*/ 51790 w 1684718"/>
              <a:gd name="connsiteY49" fmla="*/ 165925 h 227000"/>
              <a:gd name="connsiteX50" fmla="*/ 67221 w 1684718"/>
              <a:gd name="connsiteY50" fmla="*/ 174257 h 227000"/>
              <a:gd name="connsiteX51" fmla="*/ 85115 w 1684718"/>
              <a:gd name="connsiteY51" fmla="*/ 177470 h 227000"/>
              <a:gd name="connsiteX52" fmla="*/ 69392 w 1684718"/>
              <a:gd name="connsiteY52" fmla="*/ 187769 h 227000"/>
              <a:gd name="connsiteX53" fmla="*/ 52044 w 1684718"/>
              <a:gd name="connsiteY53" fmla="*/ 195466 h 227000"/>
              <a:gd name="connsiteX54" fmla="*/ 33375 w 1684718"/>
              <a:gd name="connsiteY54" fmla="*/ 200279 h 227000"/>
              <a:gd name="connsiteX55" fmla="*/ 13665 w 1684718"/>
              <a:gd name="connsiteY55" fmla="*/ 201943 h 227000"/>
              <a:gd name="connsiteX56" fmla="*/ 9067 w 1684718"/>
              <a:gd name="connsiteY56" fmla="*/ 201943 h 227000"/>
              <a:gd name="connsiteX57" fmla="*/ 0 w 1684718"/>
              <a:gd name="connsiteY57" fmla="*/ 201193 h 227000"/>
              <a:gd name="connsiteX58" fmla="*/ 19773 w 1684718"/>
              <a:gd name="connsiteY58" fmla="*/ 212103 h 227000"/>
              <a:gd name="connsiteX59" fmla="*/ 41122 w 1684718"/>
              <a:gd name="connsiteY59" fmla="*/ 220205 h 227000"/>
              <a:gd name="connsiteX60" fmla="*/ 63817 w 1684718"/>
              <a:gd name="connsiteY60" fmla="*/ 225260 h 227000"/>
              <a:gd name="connsiteX61" fmla="*/ 87617 w 1684718"/>
              <a:gd name="connsiteY61" fmla="*/ 227000 h 227000"/>
              <a:gd name="connsiteX62" fmla="*/ 136385 w 1684718"/>
              <a:gd name="connsiteY62" fmla="*/ 220167 h 227000"/>
              <a:gd name="connsiteX63" fmla="*/ 177025 w 1684718"/>
              <a:gd name="connsiteY63" fmla="*/ 201524 h 227000"/>
              <a:gd name="connsiteX64" fmla="*/ 209232 w 1684718"/>
              <a:gd name="connsiteY64" fmla="*/ 173825 h 227000"/>
              <a:gd name="connsiteX65" fmla="*/ 232727 w 1684718"/>
              <a:gd name="connsiteY65" fmla="*/ 139814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54749 w 1684718"/>
              <a:gd name="connsiteY15" fmla="*/ 16789 h 227000"/>
              <a:gd name="connsiteX16" fmla="*/ 142278 w 1684718"/>
              <a:gd name="connsiteY16" fmla="*/ 35014 h 227000"/>
              <a:gd name="connsiteX17" fmla="*/ 137566 w 1684718"/>
              <a:gd name="connsiteY17" fmla="*/ 57315 h 227000"/>
              <a:gd name="connsiteX18" fmla="*/ 137515 w 1684718"/>
              <a:gd name="connsiteY18" fmla="*/ 61760 h 227000"/>
              <a:gd name="connsiteX19" fmla="*/ 137985 w 1684718"/>
              <a:gd name="connsiteY19" fmla="*/ 66180 h 227000"/>
              <a:gd name="connsiteX20" fmla="*/ 138925 w 1684718"/>
              <a:gd name="connsiteY20" fmla="*/ 70383 h 227000"/>
              <a:gd name="connsiteX21" fmla="*/ 104394 w 1684718"/>
              <a:gd name="connsiteY21" fmla="*/ 64897 h 227000"/>
              <a:gd name="connsiteX22" fmla="*/ 72758 w 1684718"/>
              <a:gd name="connsiteY22" fmla="*/ 52553 h 227000"/>
              <a:gd name="connsiteX23" fmla="*/ 44818 w 1684718"/>
              <a:gd name="connsiteY23" fmla="*/ 34138 h 227000"/>
              <a:gd name="connsiteX24" fmla="*/ 21374 w 1684718"/>
              <a:gd name="connsiteY24" fmla="*/ 10465 h 227000"/>
              <a:gd name="connsiteX25" fmla="*/ 18008 w 1684718"/>
              <a:gd name="connsiteY25" fmla="*/ 17069 h 227000"/>
              <a:gd name="connsiteX26" fmla="*/ 15506 w 1684718"/>
              <a:gd name="connsiteY26" fmla="*/ 24117 h 227000"/>
              <a:gd name="connsiteX27" fmla="*/ 13919 w 1684718"/>
              <a:gd name="connsiteY27" fmla="*/ 31547 h 227000"/>
              <a:gd name="connsiteX28" fmla="*/ 13335 w 1684718"/>
              <a:gd name="connsiteY28" fmla="*/ 39294 h 227000"/>
              <a:gd name="connsiteX29" fmla="*/ 15011 w 1684718"/>
              <a:gd name="connsiteY29" fmla="*/ 53696 h 227000"/>
              <a:gd name="connsiteX30" fmla="*/ 20040 w 1684718"/>
              <a:gd name="connsiteY30" fmla="*/ 66738 h 227000"/>
              <a:gd name="connsiteX31" fmla="*/ 27965 w 1684718"/>
              <a:gd name="connsiteY31" fmla="*/ 77991 h 227000"/>
              <a:gd name="connsiteX32" fmla="*/ 38354 w 1684718"/>
              <a:gd name="connsiteY32" fmla="*/ 86995 h 227000"/>
              <a:gd name="connsiteX33" fmla="*/ 31432 w 1684718"/>
              <a:gd name="connsiteY33" fmla="*/ 86347 h 227000"/>
              <a:gd name="connsiteX34" fmla="*/ 24777 w 1684718"/>
              <a:gd name="connsiteY34" fmla="*/ 84899 h 227000"/>
              <a:gd name="connsiteX35" fmla="*/ 18440 w 1684718"/>
              <a:gd name="connsiteY35" fmla="*/ 82702 h 227000"/>
              <a:gd name="connsiteX36" fmla="*/ 12484 w 1684718"/>
              <a:gd name="connsiteY36" fmla="*/ 79794 h 227000"/>
              <a:gd name="connsiteX37" fmla="*/ 12446 w 1684718"/>
              <a:gd name="connsiteY37" fmla="*/ 80480 h 227000"/>
              <a:gd name="connsiteX38" fmla="*/ 15748 w 1684718"/>
              <a:gd name="connsiteY38" fmla="*/ 100279 h 227000"/>
              <a:gd name="connsiteX39" fmla="*/ 25247 w 1684718"/>
              <a:gd name="connsiteY39" fmla="*/ 117069 h 227000"/>
              <a:gd name="connsiteX40" fmla="*/ 39700 w 1684718"/>
              <a:gd name="connsiteY40" fmla="*/ 129629 h 227000"/>
              <a:gd name="connsiteX41" fmla="*/ 57873 w 1684718"/>
              <a:gd name="connsiteY41" fmla="*/ 136703 h 227000"/>
              <a:gd name="connsiteX42" fmla="*/ 53047 w 1684718"/>
              <a:gd name="connsiteY42" fmla="*/ 138024 h 227000"/>
              <a:gd name="connsiteX43" fmla="*/ 47993 w 1684718"/>
              <a:gd name="connsiteY43" fmla="*/ 138722 h 227000"/>
              <a:gd name="connsiteX44" fmla="*/ 39065 w 1684718"/>
              <a:gd name="connsiteY44" fmla="*/ 138722 h 227000"/>
              <a:gd name="connsiteX45" fmla="*/ 35483 w 1684718"/>
              <a:gd name="connsiteY45" fmla="*/ 138354 h 227000"/>
              <a:gd name="connsiteX46" fmla="*/ 31965 w 1684718"/>
              <a:gd name="connsiteY46" fmla="*/ 137643 h 227000"/>
              <a:gd name="connsiteX47" fmla="*/ 39725 w 1684718"/>
              <a:gd name="connsiteY47" fmla="*/ 153416 h 227000"/>
              <a:gd name="connsiteX48" fmla="*/ 51790 w 1684718"/>
              <a:gd name="connsiteY48" fmla="*/ 165925 h 227000"/>
              <a:gd name="connsiteX49" fmla="*/ 67221 w 1684718"/>
              <a:gd name="connsiteY49" fmla="*/ 174257 h 227000"/>
              <a:gd name="connsiteX50" fmla="*/ 85115 w 1684718"/>
              <a:gd name="connsiteY50" fmla="*/ 177470 h 227000"/>
              <a:gd name="connsiteX51" fmla="*/ 69392 w 1684718"/>
              <a:gd name="connsiteY51" fmla="*/ 187769 h 227000"/>
              <a:gd name="connsiteX52" fmla="*/ 52044 w 1684718"/>
              <a:gd name="connsiteY52" fmla="*/ 195466 h 227000"/>
              <a:gd name="connsiteX53" fmla="*/ 33375 w 1684718"/>
              <a:gd name="connsiteY53" fmla="*/ 200279 h 227000"/>
              <a:gd name="connsiteX54" fmla="*/ 13665 w 1684718"/>
              <a:gd name="connsiteY54" fmla="*/ 201943 h 227000"/>
              <a:gd name="connsiteX55" fmla="*/ 9067 w 1684718"/>
              <a:gd name="connsiteY55" fmla="*/ 201943 h 227000"/>
              <a:gd name="connsiteX56" fmla="*/ 0 w 1684718"/>
              <a:gd name="connsiteY56" fmla="*/ 201193 h 227000"/>
              <a:gd name="connsiteX57" fmla="*/ 19773 w 1684718"/>
              <a:gd name="connsiteY57" fmla="*/ 212103 h 227000"/>
              <a:gd name="connsiteX58" fmla="*/ 41122 w 1684718"/>
              <a:gd name="connsiteY58" fmla="*/ 220205 h 227000"/>
              <a:gd name="connsiteX59" fmla="*/ 63817 w 1684718"/>
              <a:gd name="connsiteY59" fmla="*/ 225260 h 227000"/>
              <a:gd name="connsiteX60" fmla="*/ 87617 w 1684718"/>
              <a:gd name="connsiteY60" fmla="*/ 227000 h 227000"/>
              <a:gd name="connsiteX61" fmla="*/ 136385 w 1684718"/>
              <a:gd name="connsiteY61" fmla="*/ 220167 h 227000"/>
              <a:gd name="connsiteX62" fmla="*/ 177025 w 1684718"/>
              <a:gd name="connsiteY62" fmla="*/ 201524 h 227000"/>
              <a:gd name="connsiteX63" fmla="*/ 209232 w 1684718"/>
              <a:gd name="connsiteY63" fmla="*/ 173825 h 227000"/>
              <a:gd name="connsiteX64" fmla="*/ 232727 w 1684718"/>
              <a:gd name="connsiteY64" fmla="*/ 139814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42278 w 1684718"/>
              <a:gd name="connsiteY15" fmla="*/ 35014 h 227000"/>
              <a:gd name="connsiteX16" fmla="*/ 137566 w 1684718"/>
              <a:gd name="connsiteY16" fmla="*/ 57315 h 227000"/>
              <a:gd name="connsiteX17" fmla="*/ 137515 w 1684718"/>
              <a:gd name="connsiteY17" fmla="*/ 61760 h 227000"/>
              <a:gd name="connsiteX18" fmla="*/ 137985 w 1684718"/>
              <a:gd name="connsiteY18" fmla="*/ 66180 h 227000"/>
              <a:gd name="connsiteX19" fmla="*/ 138925 w 1684718"/>
              <a:gd name="connsiteY19" fmla="*/ 70383 h 227000"/>
              <a:gd name="connsiteX20" fmla="*/ 104394 w 1684718"/>
              <a:gd name="connsiteY20" fmla="*/ 64897 h 227000"/>
              <a:gd name="connsiteX21" fmla="*/ 72758 w 1684718"/>
              <a:gd name="connsiteY21" fmla="*/ 52553 h 227000"/>
              <a:gd name="connsiteX22" fmla="*/ 44818 w 1684718"/>
              <a:gd name="connsiteY22" fmla="*/ 34138 h 227000"/>
              <a:gd name="connsiteX23" fmla="*/ 21374 w 1684718"/>
              <a:gd name="connsiteY23" fmla="*/ 10465 h 227000"/>
              <a:gd name="connsiteX24" fmla="*/ 18008 w 1684718"/>
              <a:gd name="connsiteY24" fmla="*/ 17069 h 227000"/>
              <a:gd name="connsiteX25" fmla="*/ 15506 w 1684718"/>
              <a:gd name="connsiteY25" fmla="*/ 24117 h 227000"/>
              <a:gd name="connsiteX26" fmla="*/ 13919 w 1684718"/>
              <a:gd name="connsiteY26" fmla="*/ 31547 h 227000"/>
              <a:gd name="connsiteX27" fmla="*/ 13335 w 1684718"/>
              <a:gd name="connsiteY27" fmla="*/ 39294 h 227000"/>
              <a:gd name="connsiteX28" fmla="*/ 15011 w 1684718"/>
              <a:gd name="connsiteY28" fmla="*/ 53696 h 227000"/>
              <a:gd name="connsiteX29" fmla="*/ 20040 w 1684718"/>
              <a:gd name="connsiteY29" fmla="*/ 66738 h 227000"/>
              <a:gd name="connsiteX30" fmla="*/ 27965 w 1684718"/>
              <a:gd name="connsiteY30" fmla="*/ 77991 h 227000"/>
              <a:gd name="connsiteX31" fmla="*/ 38354 w 1684718"/>
              <a:gd name="connsiteY31" fmla="*/ 86995 h 227000"/>
              <a:gd name="connsiteX32" fmla="*/ 31432 w 1684718"/>
              <a:gd name="connsiteY32" fmla="*/ 86347 h 227000"/>
              <a:gd name="connsiteX33" fmla="*/ 24777 w 1684718"/>
              <a:gd name="connsiteY33" fmla="*/ 84899 h 227000"/>
              <a:gd name="connsiteX34" fmla="*/ 18440 w 1684718"/>
              <a:gd name="connsiteY34" fmla="*/ 82702 h 227000"/>
              <a:gd name="connsiteX35" fmla="*/ 12484 w 1684718"/>
              <a:gd name="connsiteY35" fmla="*/ 79794 h 227000"/>
              <a:gd name="connsiteX36" fmla="*/ 12446 w 1684718"/>
              <a:gd name="connsiteY36" fmla="*/ 80480 h 227000"/>
              <a:gd name="connsiteX37" fmla="*/ 15748 w 1684718"/>
              <a:gd name="connsiteY37" fmla="*/ 100279 h 227000"/>
              <a:gd name="connsiteX38" fmla="*/ 25247 w 1684718"/>
              <a:gd name="connsiteY38" fmla="*/ 117069 h 227000"/>
              <a:gd name="connsiteX39" fmla="*/ 39700 w 1684718"/>
              <a:gd name="connsiteY39" fmla="*/ 129629 h 227000"/>
              <a:gd name="connsiteX40" fmla="*/ 57873 w 1684718"/>
              <a:gd name="connsiteY40" fmla="*/ 136703 h 227000"/>
              <a:gd name="connsiteX41" fmla="*/ 53047 w 1684718"/>
              <a:gd name="connsiteY41" fmla="*/ 138024 h 227000"/>
              <a:gd name="connsiteX42" fmla="*/ 47993 w 1684718"/>
              <a:gd name="connsiteY42" fmla="*/ 138722 h 227000"/>
              <a:gd name="connsiteX43" fmla="*/ 39065 w 1684718"/>
              <a:gd name="connsiteY43" fmla="*/ 138722 h 227000"/>
              <a:gd name="connsiteX44" fmla="*/ 35483 w 1684718"/>
              <a:gd name="connsiteY44" fmla="*/ 138354 h 227000"/>
              <a:gd name="connsiteX45" fmla="*/ 31965 w 1684718"/>
              <a:gd name="connsiteY45" fmla="*/ 137643 h 227000"/>
              <a:gd name="connsiteX46" fmla="*/ 39725 w 1684718"/>
              <a:gd name="connsiteY46" fmla="*/ 153416 h 227000"/>
              <a:gd name="connsiteX47" fmla="*/ 51790 w 1684718"/>
              <a:gd name="connsiteY47" fmla="*/ 165925 h 227000"/>
              <a:gd name="connsiteX48" fmla="*/ 67221 w 1684718"/>
              <a:gd name="connsiteY48" fmla="*/ 174257 h 227000"/>
              <a:gd name="connsiteX49" fmla="*/ 85115 w 1684718"/>
              <a:gd name="connsiteY49" fmla="*/ 177470 h 227000"/>
              <a:gd name="connsiteX50" fmla="*/ 69392 w 1684718"/>
              <a:gd name="connsiteY50" fmla="*/ 187769 h 227000"/>
              <a:gd name="connsiteX51" fmla="*/ 52044 w 1684718"/>
              <a:gd name="connsiteY51" fmla="*/ 195466 h 227000"/>
              <a:gd name="connsiteX52" fmla="*/ 33375 w 1684718"/>
              <a:gd name="connsiteY52" fmla="*/ 200279 h 227000"/>
              <a:gd name="connsiteX53" fmla="*/ 13665 w 1684718"/>
              <a:gd name="connsiteY53" fmla="*/ 201943 h 227000"/>
              <a:gd name="connsiteX54" fmla="*/ 9067 w 1684718"/>
              <a:gd name="connsiteY54" fmla="*/ 201943 h 227000"/>
              <a:gd name="connsiteX55" fmla="*/ 0 w 1684718"/>
              <a:gd name="connsiteY55" fmla="*/ 201193 h 227000"/>
              <a:gd name="connsiteX56" fmla="*/ 19773 w 1684718"/>
              <a:gd name="connsiteY56" fmla="*/ 212103 h 227000"/>
              <a:gd name="connsiteX57" fmla="*/ 41122 w 1684718"/>
              <a:gd name="connsiteY57" fmla="*/ 220205 h 227000"/>
              <a:gd name="connsiteX58" fmla="*/ 63817 w 1684718"/>
              <a:gd name="connsiteY58" fmla="*/ 225260 h 227000"/>
              <a:gd name="connsiteX59" fmla="*/ 87617 w 1684718"/>
              <a:gd name="connsiteY59" fmla="*/ 227000 h 227000"/>
              <a:gd name="connsiteX60" fmla="*/ 136385 w 1684718"/>
              <a:gd name="connsiteY60" fmla="*/ 220167 h 227000"/>
              <a:gd name="connsiteX61" fmla="*/ 177025 w 1684718"/>
              <a:gd name="connsiteY61" fmla="*/ 201524 h 227000"/>
              <a:gd name="connsiteX62" fmla="*/ 209232 w 1684718"/>
              <a:gd name="connsiteY62" fmla="*/ 173825 h 227000"/>
              <a:gd name="connsiteX63" fmla="*/ 232727 w 1684718"/>
              <a:gd name="connsiteY63" fmla="*/ 139814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42278 w 1684718"/>
              <a:gd name="connsiteY15" fmla="*/ 35014 h 227000"/>
              <a:gd name="connsiteX16" fmla="*/ 137566 w 1684718"/>
              <a:gd name="connsiteY16" fmla="*/ 57315 h 227000"/>
              <a:gd name="connsiteX17" fmla="*/ 137515 w 1684718"/>
              <a:gd name="connsiteY17" fmla="*/ 61760 h 227000"/>
              <a:gd name="connsiteX18" fmla="*/ 137985 w 1684718"/>
              <a:gd name="connsiteY18" fmla="*/ 66180 h 227000"/>
              <a:gd name="connsiteX19" fmla="*/ 138925 w 1684718"/>
              <a:gd name="connsiteY19" fmla="*/ 70383 h 227000"/>
              <a:gd name="connsiteX20" fmla="*/ 104394 w 1684718"/>
              <a:gd name="connsiteY20" fmla="*/ 64897 h 227000"/>
              <a:gd name="connsiteX21" fmla="*/ 72758 w 1684718"/>
              <a:gd name="connsiteY21" fmla="*/ 52553 h 227000"/>
              <a:gd name="connsiteX22" fmla="*/ 44818 w 1684718"/>
              <a:gd name="connsiteY22" fmla="*/ 34138 h 227000"/>
              <a:gd name="connsiteX23" fmla="*/ 21374 w 1684718"/>
              <a:gd name="connsiteY23" fmla="*/ 10465 h 227000"/>
              <a:gd name="connsiteX24" fmla="*/ 18008 w 1684718"/>
              <a:gd name="connsiteY24" fmla="*/ 17069 h 227000"/>
              <a:gd name="connsiteX25" fmla="*/ 15506 w 1684718"/>
              <a:gd name="connsiteY25" fmla="*/ 24117 h 227000"/>
              <a:gd name="connsiteX26" fmla="*/ 13919 w 1684718"/>
              <a:gd name="connsiteY26" fmla="*/ 31547 h 227000"/>
              <a:gd name="connsiteX27" fmla="*/ 13335 w 1684718"/>
              <a:gd name="connsiteY27" fmla="*/ 39294 h 227000"/>
              <a:gd name="connsiteX28" fmla="*/ 15011 w 1684718"/>
              <a:gd name="connsiteY28" fmla="*/ 53696 h 227000"/>
              <a:gd name="connsiteX29" fmla="*/ 20040 w 1684718"/>
              <a:gd name="connsiteY29" fmla="*/ 66738 h 227000"/>
              <a:gd name="connsiteX30" fmla="*/ 27965 w 1684718"/>
              <a:gd name="connsiteY30" fmla="*/ 77991 h 227000"/>
              <a:gd name="connsiteX31" fmla="*/ 38354 w 1684718"/>
              <a:gd name="connsiteY31" fmla="*/ 86995 h 227000"/>
              <a:gd name="connsiteX32" fmla="*/ 31432 w 1684718"/>
              <a:gd name="connsiteY32" fmla="*/ 86347 h 227000"/>
              <a:gd name="connsiteX33" fmla="*/ 24777 w 1684718"/>
              <a:gd name="connsiteY33" fmla="*/ 84899 h 227000"/>
              <a:gd name="connsiteX34" fmla="*/ 18440 w 1684718"/>
              <a:gd name="connsiteY34" fmla="*/ 82702 h 227000"/>
              <a:gd name="connsiteX35" fmla="*/ 12484 w 1684718"/>
              <a:gd name="connsiteY35" fmla="*/ 79794 h 227000"/>
              <a:gd name="connsiteX36" fmla="*/ 12446 w 1684718"/>
              <a:gd name="connsiteY36" fmla="*/ 80480 h 227000"/>
              <a:gd name="connsiteX37" fmla="*/ 15748 w 1684718"/>
              <a:gd name="connsiteY37" fmla="*/ 100279 h 227000"/>
              <a:gd name="connsiteX38" fmla="*/ 25247 w 1684718"/>
              <a:gd name="connsiteY38" fmla="*/ 117069 h 227000"/>
              <a:gd name="connsiteX39" fmla="*/ 39700 w 1684718"/>
              <a:gd name="connsiteY39" fmla="*/ 129629 h 227000"/>
              <a:gd name="connsiteX40" fmla="*/ 57873 w 1684718"/>
              <a:gd name="connsiteY40" fmla="*/ 136703 h 227000"/>
              <a:gd name="connsiteX41" fmla="*/ 53047 w 1684718"/>
              <a:gd name="connsiteY41" fmla="*/ 138024 h 227000"/>
              <a:gd name="connsiteX42" fmla="*/ 47993 w 1684718"/>
              <a:gd name="connsiteY42" fmla="*/ 138722 h 227000"/>
              <a:gd name="connsiteX43" fmla="*/ 39065 w 1684718"/>
              <a:gd name="connsiteY43" fmla="*/ 138722 h 227000"/>
              <a:gd name="connsiteX44" fmla="*/ 35483 w 1684718"/>
              <a:gd name="connsiteY44" fmla="*/ 138354 h 227000"/>
              <a:gd name="connsiteX45" fmla="*/ 31965 w 1684718"/>
              <a:gd name="connsiteY45" fmla="*/ 137643 h 227000"/>
              <a:gd name="connsiteX46" fmla="*/ 39725 w 1684718"/>
              <a:gd name="connsiteY46" fmla="*/ 153416 h 227000"/>
              <a:gd name="connsiteX47" fmla="*/ 51790 w 1684718"/>
              <a:gd name="connsiteY47" fmla="*/ 165925 h 227000"/>
              <a:gd name="connsiteX48" fmla="*/ 67221 w 1684718"/>
              <a:gd name="connsiteY48" fmla="*/ 174257 h 227000"/>
              <a:gd name="connsiteX49" fmla="*/ 85115 w 1684718"/>
              <a:gd name="connsiteY49" fmla="*/ 177470 h 227000"/>
              <a:gd name="connsiteX50" fmla="*/ 69392 w 1684718"/>
              <a:gd name="connsiteY50" fmla="*/ 187769 h 227000"/>
              <a:gd name="connsiteX51" fmla="*/ 52044 w 1684718"/>
              <a:gd name="connsiteY51" fmla="*/ 195466 h 227000"/>
              <a:gd name="connsiteX52" fmla="*/ 33375 w 1684718"/>
              <a:gd name="connsiteY52" fmla="*/ 200279 h 227000"/>
              <a:gd name="connsiteX53" fmla="*/ 13665 w 1684718"/>
              <a:gd name="connsiteY53" fmla="*/ 201943 h 227000"/>
              <a:gd name="connsiteX54" fmla="*/ 9067 w 1684718"/>
              <a:gd name="connsiteY54" fmla="*/ 201943 h 227000"/>
              <a:gd name="connsiteX55" fmla="*/ 0 w 1684718"/>
              <a:gd name="connsiteY55" fmla="*/ 201193 h 227000"/>
              <a:gd name="connsiteX56" fmla="*/ 19773 w 1684718"/>
              <a:gd name="connsiteY56" fmla="*/ 212103 h 227000"/>
              <a:gd name="connsiteX57" fmla="*/ 41122 w 1684718"/>
              <a:gd name="connsiteY57" fmla="*/ 220205 h 227000"/>
              <a:gd name="connsiteX58" fmla="*/ 63817 w 1684718"/>
              <a:gd name="connsiteY58" fmla="*/ 225260 h 227000"/>
              <a:gd name="connsiteX59" fmla="*/ 87617 w 1684718"/>
              <a:gd name="connsiteY59" fmla="*/ 227000 h 227000"/>
              <a:gd name="connsiteX60" fmla="*/ 136385 w 1684718"/>
              <a:gd name="connsiteY60" fmla="*/ 220167 h 227000"/>
              <a:gd name="connsiteX61" fmla="*/ 177025 w 1684718"/>
              <a:gd name="connsiteY61" fmla="*/ 201524 h 227000"/>
              <a:gd name="connsiteX62" fmla="*/ 209232 w 1684718"/>
              <a:gd name="connsiteY62" fmla="*/ 173825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42278 w 1684718"/>
              <a:gd name="connsiteY15" fmla="*/ 35014 h 227000"/>
              <a:gd name="connsiteX16" fmla="*/ 137566 w 1684718"/>
              <a:gd name="connsiteY16" fmla="*/ 57315 h 227000"/>
              <a:gd name="connsiteX17" fmla="*/ 137515 w 1684718"/>
              <a:gd name="connsiteY17" fmla="*/ 61760 h 227000"/>
              <a:gd name="connsiteX18" fmla="*/ 137985 w 1684718"/>
              <a:gd name="connsiteY18" fmla="*/ 66180 h 227000"/>
              <a:gd name="connsiteX19" fmla="*/ 138925 w 1684718"/>
              <a:gd name="connsiteY19" fmla="*/ 70383 h 227000"/>
              <a:gd name="connsiteX20" fmla="*/ 104394 w 1684718"/>
              <a:gd name="connsiteY20" fmla="*/ 64897 h 227000"/>
              <a:gd name="connsiteX21" fmla="*/ 72758 w 1684718"/>
              <a:gd name="connsiteY21" fmla="*/ 52553 h 227000"/>
              <a:gd name="connsiteX22" fmla="*/ 44818 w 1684718"/>
              <a:gd name="connsiteY22" fmla="*/ 34138 h 227000"/>
              <a:gd name="connsiteX23" fmla="*/ 21374 w 1684718"/>
              <a:gd name="connsiteY23" fmla="*/ 10465 h 227000"/>
              <a:gd name="connsiteX24" fmla="*/ 18008 w 1684718"/>
              <a:gd name="connsiteY24" fmla="*/ 17069 h 227000"/>
              <a:gd name="connsiteX25" fmla="*/ 15506 w 1684718"/>
              <a:gd name="connsiteY25" fmla="*/ 24117 h 227000"/>
              <a:gd name="connsiteX26" fmla="*/ 13919 w 1684718"/>
              <a:gd name="connsiteY26" fmla="*/ 31547 h 227000"/>
              <a:gd name="connsiteX27" fmla="*/ 13335 w 1684718"/>
              <a:gd name="connsiteY27" fmla="*/ 39294 h 227000"/>
              <a:gd name="connsiteX28" fmla="*/ 15011 w 1684718"/>
              <a:gd name="connsiteY28" fmla="*/ 53696 h 227000"/>
              <a:gd name="connsiteX29" fmla="*/ 20040 w 1684718"/>
              <a:gd name="connsiteY29" fmla="*/ 66738 h 227000"/>
              <a:gd name="connsiteX30" fmla="*/ 27965 w 1684718"/>
              <a:gd name="connsiteY30" fmla="*/ 77991 h 227000"/>
              <a:gd name="connsiteX31" fmla="*/ 38354 w 1684718"/>
              <a:gd name="connsiteY31" fmla="*/ 86995 h 227000"/>
              <a:gd name="connsiteX32" fmla="*/ 31432 w 1684718"/>
              <a:gd name="connsiteY32" fmla="*/ 86347 h 227000"/>
              <a:gd name="connsiteX33" fmla="*/ 24777 w 1684718"/>
              <a:gd name="connsiteY33" fmla="*/ 84899 h 227000"/>
              <a:gd name="connsiteX34" fmla="*/ 18440 w 1684718"/>
              <a:gd name="connsiteY34" fmla="*/ 82702 h 227000"/>
              <a:gd name="connsiteX35" fmla="*/ 12484 w 1684718"/>
              <a:gd name="connsiteY35" fmla="*/ 79794 h 227000"/>
              <a:gd name="connsiteX36" fmla="*/ 12446 w 1684718"/>
              <a:gd name="connsiteY36" fmla="*/ 80480 h 227000"/>
              <a:gd name="connsiteX37" fmla="*/ 15748 w 1684718"/>
              <a:gd name="connsiteY37" fmla="*/ 100279 h 227000"/>
              <a:gd name="connsiteX38" fmla="*/ 25247 w 1684718"/>
              <a:gd name="connsiteY38" fmla="*/ 117069 h 227000"/>
              <a:gd name="connsiteX39" fmla="*/ 39700 w 1684718"/>
              <a:gd name="connsiteY39" fmla="*/ 129629 h 227000"/>
              <a:gd name="connsiteX40" fmla="*/ 57873 w 1684718"/>
              <a:gd name="connsiteY40" fmla="*/ 136703 h 227000"/>
              <a:gd name="connsiteX41" fmla="*/ 53047 w 1684718"/>
              <a:gd name="connsiteY41" fmla="*/ 138024 h 227000"/>
              <a:gd name="connsiteX42" fmla="*/ 47993 w 1684718"/>
              <a:gd name="connsiteY42" fmla="*/ 138722 h 227000"/>
              <a:gd name="connsiteX43" fmla="*/ 39065 w 1684718"/>
              <a:gd name="connsiteY43" fmla="*/ 138722 h 227000"/>
              <a:gd name="connsiteX44" fmla="*/ 35483 w 1684718"/>
              <a:gd name="connsiteY44" fmla="*/ 138354 h 227000"/>
              <a:gd name="connsiteX45" fmla="*/ 31965 w 1684718"/>
              <a:gd name="connsiteY45" fmla="*/ 137643 h 227000"/>
              <a:gd name="connsiteX46" fmla="*/ 39725 w 1684718"/>
              <a:gd name="connsiteY46" fmla="*/ 153416 h 227000"/>
              <a:gd name="connsiteX47" fmla="*/ 51790 w 1684718"/>
              <a:gd name="connsiteY47" fmla="*/ 165925 h 227000"/>
              <a:gd name="connsiteX48" fmla="*/ 67221 w 1684718"/>
              <a:gd name="connsiteY48" fmla="*/ 174257 h 227000"/>
              <a:gd name="connsiteX49" fmla="*/ 85115 w 1684718"/>
              <a:gd name="connsiteY49" fmla="*/ 177470 h 227000"/>
              <a:gd name="connsiteX50" fmla="*/ 69392 w 1684718"/>
              <a:gd name="connsiteY50" fmla="*/ 187769 h 227000"/>
              <a:gd name="connsiteX51" fmla="*/ 52044 w 1684718"/>
              <a:gd name="connsiteY51" fmla="*/ 195466 h 227000"/>
              <a:gd name="connsiteX52" fmla="*/ 33375 w 1684718"/>
              <a:gd name="connsiteY52" fmla="*/ 200279 h 227000"/>
              <a:gd name="connsiteX53" fmla="*/ 13665 w 1684718"/>
              <a:gd name="connsiteY53" fmla="*/ 201943 h 227000"/>
              <a:gd name="connsiteX54" fmla="*/ 9067 w 1684718"/>
              <a:gd name="connsiteY54" fmla="*/ 201943 h 227000"/>
              <a:gd name="connsiteX55" fmla="*/ 0 w 1684718"/>
              <a:gd name="connsiteY55" fmla="*/ 201193 h 227000"/>
              <a:gd name="connsiteX56" fmla="*/ 19773 w 1684718"/>
              <a:gd name="connsiteY56" fmla="*/ 212103 h 227000"/>
              <a:gd name="connsiteX57" fmla="*/ 41122 w 1684718"/>
              <a:gd name="connsiteY57" fmla="*/ 220205 h 227000"/>
              <a:gd name="connsiteX58" fmla="*/ 63817 w 1684718"/>
              <a:gd name="connsiteY58" fmla="*/ 225260 h 227000"/>
              <a:gd name="connsiteX59" fmla="*/ 87617 w 1684718"/>
              <a:gd name="connsiteY59" fmla="*/ 227000 h 227000"/>
              <a:gd name="connsiteX60" fmla="*/ 136385 w 1684718"/>
              <a:gd name="connsiteY60" fmla="*/ 220167 h 227000"/>
              <a:gd name="connsiteX61" fmla="*/ 177025 w 1684718"/>
              <a:gd name="connsiteY61" fmla="*/ 201524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42278 w 1684718"/>
              <a:gd name="connsiteY15" fmla="*/ 35014 h 227000"/>
              <a:gd name="connsiteX16" fmla="*/ 137566 w 1684718"/>
              <a:gd name="connsiteY16" fmla="*/ 57315 h 227000"/>
              <a:gd name="connsiteX17" fmla="*/ 137515 w 1684718"/>
              <a:gd name="connsiteY17" fmla="*/ 61760 h 227000"/>
              <a:gd name="connsiteX18" fmla="*/ 137985 w 1684718"/>
              <a:gd name="connsiteY18" fmla="*/ 66180 h 227000"/>
              <a:gd name="connsiteX19" fmla="*/ 104394 w 1684718"/>
              <a:gd name="connsiteY19" fmla="*/ 64897 h 227000"/>
              <a:gd name="connsiteX20" fmla="*/ 72758 w 1684718"/>
              <a:gd name="connsiteY20" fmla="*/ 52553 h 227000"/>
              <a:gd name="connsiteX21" fmla="*/ 44818 w 1684718"/>
              <a:gd name="connsiteY21" fmla="*/ 34138 h 227000"/>
              <a:gd name="connsiteX22" fmla="*/ 21374 w 1684718"/>
              <a:gd name="connsiteY22" fmla="*/ 10465 h 227000"/>
              <a:gd name="connsiteX23" fmla="*/ 18008 w 1684718"/>
              <a:gd name="connsiteY23" fmla="*/ 17069 h 227000"/>
              <a:gd name="connsiteX24" fmla="*/ 15506 w 1684718"/>
              <a:gd name="connsiteY24" fmla="*/ 24117 h 227000"/>
              <a:gd name="connsiteX25" fmla="*/ 13919 w 1684718"/>
              <a:gd name="connsiteY25" fmla="*/ 31547 h 227000"/>
              <a:gd name="connsiteX26" fmla="*/ 13335 w 1684718"/>
              <a:gd name="connsiteY26" fmla="*/ 39294 h 227000"/>
              <a:gd name="connsiteX27" fmla="*/ 15011 w 1684718"/>
              <a:gd name="connsiteY27" fmla="*/ 53696 h 227000"/>
              <a:gd name="connsiteX28" fmla="*/ 20040 w 1684718"/>
              <a:gd name="connsiteY28" fmla="*/ 66738 h 227000"/>
              <a:gd name="connsiteX29" fmla="*/ 27965 w 1684718"/>
              <a:gd name="connsiteY29" fmla="*/ 77991 h 227000"/>
              <a:gd name="connsiteX30" fmla="*/ 38354 w 1684718"/>
              <a:gd name="connsiteY30" fmla="*/ 86995 h 227000"/>
              <a:gd name="connsiteX31" fmla="*/ 31432 w 1684718"/>
              <a:gd name="connsiteY31" fmla="*/ 86347 h 227000"/>
              <a:gd name="connsiteX32" fmla="*/ 24777 w 1684718"/>
              <a:gd name="connsiteY32" fmla="*/ 84899 h 227000"/>
              <a:gd name="connsiteX33" fmla="*/ 18440 w 1684718"/>
              <a:gd name="connsiteY33" fmla="*/ 82702 h 227000"/>
              <a:gd name="connsiteX34" fmla="*/ 12484 w 1684718"/>
              <a:gd name="connsiteY34" fmla="*/ 79794 h 227000"/>
              <a:gd name="connsiteX35" fmla="*/ 12446 w 1684718"/>
              <a:gd name="connsiteY35" fmla="*/ 80480 h 227000"/>
              <a:gd name="connsiteX36" fmla="*/ 15748 w 1684718"/>
              <a:gd name="connsiteY36" fmla="*/ 100279 h 227000"/>
              <a:gd name="connsiteX37" fmla="*/ 25247 w 1684718"/>
              <a:gd name="connsiteY37" fmla="*/ 117069 h 227000"/>
              <a:gd name="connsiteX38" fmla="*/ 39700 w 1684718"/>
              <a:gd name="connsiteY38" fmla="*/ 129629 h 227000"/>
              <a:gd name="connsiteX39" fmla="*/ 57873 w 1684718"/>
              <a:gd name="connsiteY39" fmla="*/ 136703 h 227000"/>
              <a:gd name="connsiteX40" fmla="*/ 53047 w 1684718"/>
              <a:gd name="connsiteY40" fmla="*/ 138024 h 227000"/>
              <a:gd name="connsiteX41" fmla="*/ 47993 w 1684718"/>
              <a:gd name="connsiteY41" fmla="*/ 138722 h 227000"/>
              <a:gd name="connsiteX42" fmla="*/ 39065 w 1684718"/>
              <a:gd name="connsiteY42" fmla="*/ 138722 h 227000"/>
              <a:gd name="connsiteX43" fmla="*/ 35483 w 1684718"/>
              <a:gd name="connsiteY43" fmla="*/ 138354 h 227000"/>
              <a:gd name="connsiteX44" fmla="*/ 31965 w 1684718"/>
              <a:gd name="connsiteY44" fmla="*/ 137643 h 227000"/>
              <a:gd name="connsiteX45" fmla="*/ 39725 w 1684718"/>
              <a:gd name="connsiteY45" fmla="*/ 153416 h 227000"/>
              <a:gd name="connsiteX46" fmla="*/ 51790 w 1684718"/>
              <a:gd name="connsiteY46" fmla="*/ 165925 h 227000"/>
              <a:gd name="connsiteX47" fmla="*/ 67221 w 1684718"/>
              <a:gd name="connsiteY47" fmla="*/ 174257 h 227000"/>
              <a:gd name="connsiteX48" fmla="*/ 85115 w 1684718"/>
              <a:gd name="connsiteY48" fmla="*/ 177470 h 227000"/>
              <a:gd name="connsiteX49" fmla="*/ 69392 w 1684718"/>
              <a:gd name="connsiteY49" fmla="*/ 187769 h 227000"/>
              <a:gd name="connsiteX50" fmla="*/ 52044 w 1684718"/>
              <a:gd name="connsiteY50" fmla="*/ 195466 h 227000"/>
              <a:gd name="connsiteX51" fmla="*/ 33375 w 1684718"/>
              <a:gd name="connsiteY51" fmla="*/ 200279 h 227000"/>
              <a:gd name="connsiteX52" fmla="*/ 13665 w 1684718"/>
              <a:gd name="connsiteY52" fmla="*/ 201943 h 227000"/>
              <a:gd name="connsiteX53" fmla="*/ 9067 w 1684718"/>
              <a:gd name="connsiteY53" fmla="*/ 201943 h 227000"/>
              <a:gd name="connsiteX54" fmla="*/ 0 w 1684718"/>
              <a:gd name="connsiteY54" fmla="*/ 201193 h 227000"/>
              <a:gd name="connsiteX55" fmla="*/ 19773 w 1684718"/>
              <a:gd name="connsiteY55" fmla="*/ 212103 h 227000"/>
              <a:gd name="connsiteX56" fmla="*/ 41122 w 1684718"/>
              <a:gd name="connsiteY56" fmla="*/ 220205 h 227000"/>
              <a:gd name="connsiteX57" fmla="*/ 63817 w 1684718"/>
              <a:gd name="connsiteY57" fmla="*/ 225260 h 227000"/>
              <a:gd name="connsiteX58" fmla="*/ 87617 w 1684718"/>
              <a:gd name="connsiteY58" fmla="*/ 227000 h 227000"/>
              <a:gd name="connsiteX59" fmla="*/ 136385 w 1684718"/>
              <a:gd name="connsiteY59" fmla="*/ 220167 h 227000"/>
              <a:gd name="connsiteX60" fmla="*/ 177025 w 1684718"/>
              <a:gd name="connsiteY60" fmla="*/ 201524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42278 w 1684718"/>
              <a:gd name="connsiteY15" fmla="*/ 35014 h 227000"/>
              <a:gd name="connsiteX16" fmla="*/ 137566 w 1684718"/>
              <a:gd name="connsiteY16" fmla="*/ 57315 h 227000"/>
              <a:gd name="connsiteX17" fmla="*/ 137515 w 1684718"/>
              <a:gd name="connsiteY17" fmla="*/ 61760 h 227000"/>
              <a:gd name="connsiteX18" fmla="*/ 137985 w 1684718"/>
              <a:gd name="connsiteY18" fmla="*/ 66180 h 227000"/>
              <a:gd name="connsiteX19" fmla="*/ 104394 w 1684718"/>
              <a:gd name="connsiteY19" fmla="*/ 64897 h 227000"/>
              <a:gd name="connsiteX20" fmla="*/ 72758 w 1684718"/>
              <a:gd name="connsiteY20" fmla="*/ 52553 h 227000"/>
              <a:gd name="connsiteX21" fmla="*/ 44818 w 1684718"/>
              <a:gd name="connsiteY21" fmla="*/ 34138 h 227000"/>
              <a:gd name="connsiteX22" fmla="*/ 21374 w 1684718"/>
              <a:gd name="connsiteY22" fmla="*/ 10465 h 227000"/>
              <a:gd name="connsiteX23" fmla="*/ 18008 w 1684718"/>
              <a:gd name="connsiteY23" fmla="*/ 17069 h 227000"/>
              <a:gd name="connsiteX24" fmla="*/ 15506 w 1684718"/>
              <a:gd name="connsiteY24" fmla="*/ 24117 h 227000"/>
              <a:gd name="connsiteX25" fmla="*/ 13919 w 1684718"/>
              <a:gd name="connsiteY25" fmla="*/ 31547 h 227000"/>
              <a:gd name="connsiteX26" fmla="*/ 13335 w 1684718"/>
              <a:gd name="connsiteY26" fmla="*/ 39294 h 227000"/>
              <a:gd name="connsiteX27" fmla="*/ 15011 w 1684718"/>
              <a:gd name="connsiteY27" fmla="*/ 53696 h 227000"/>
              <a:gd name="connsiteX28" fmla="*/ 20040 w 1684718"/>
              <a:gd name="connsiteY28" fmla="*/ 66738 h 227000"/>
              <a:gd name="connsiteX29" fmla="*/ 27965 w 1684718"/>
              <a:gd name="connsiteY29" fmla="*/ 77991 h 227000"/>
              <a:gd name="connsiteX30" fmla="*/ 38354 w 1684718"/>
              <a:gd name="connsiteY30" fmla="*/ 86995 h 227000"/>
              <a:gd name="connsiteX31" fmla="*/ 31432 w 1684718"/>
              <a:gd name="connsiteY31" fmla="*/ 86347 h 227000"/>
              <a:gd name="connsiteX32" fmla="*/ 24777 w 1684718"/>
              <a:gd name="connsiteY32" fmla="*/ 84899 h 227000"/>
              <a:gd name="connsiteX33" fmla="*/ 18440 w 1684718"/>
              <a:gd name="connsiteY33" fmla="*/ 82702 h 227000"/>
              <a:gd name="connsiteX34" fmla="*/ 12484 w 1684718"/>
              <a:gd name="connsiteY34" fmla="*/ 79794 h 227000"/>
              <a:gd name="connsiteX35" fmla="*/ 12446 w 1684718"/>
              <a:gd name="connsiteY35" fmla="*/ 80480 h 227000"/>
              <a:gd name="connsiteX36" fmla="*/ 15748 w 1684718"/>
              <a:gd name="connsiteY36" fmla="*/ 100279 h 227000"/>
              <a:gd name="connsiteX37" fmla="*/ 25247 w 1684718"/>
              <a:gd name="connsiteY37" fmla="*/ 117069 h 227000"/>
              <a:gd name="connsiteX38" fmla="*/ 39700 w 1684718"/>
              <a:gd name="connsiteY38" fmla="*/ 129629 h 227000"/>
              <a:gd name="connsiteX39" fmla="*/ 57873 w 1684718"/>
              <a:gd name="connsiteY39" fmla="*/ 136703 h 227000"/>
              <a:gd name="connsiteX40" fmla="*/ 53047 w 1684718"/>
              <a:gd name="connsiteY40" fmla="*/ 138024 h 227000"/>
              <a:gd name="connsiteX41" fmla="*/ 47993 w 1684718"/>
              <a:gd name="connsiteY41" fmla="*/ 138722 h 227000"/>
              <a:gd name="connsiteX42" fmla="*/ 39065 w 1684718"/>
              <a:gd name="connsiteY42" fmla="*/ 138722 h 227000"/>
              <a:gd name="connsiteX43" fmla="*/ 35483 w 1684718"/>
              <a:gd name="connsiteY43" fmla="*/ 138354 h 227000"/>
              <a:gd name="connsiteX44" fmla="*/ 31965 w 1684718"/>
              <a:gd name="connsiteY44" fmla="*/ 137643 h 227000"/>
              <a:gd name="connsiteX45" fmla="*/ 39725 w 1684718"/>
              <a:gd name="connsiteY45" fmla="*/ 153416 h 227000"/>
              <a:gd name="connsiteX46" fmla="*/ 51790 w 1684718"/>
              <a:gd name="connsiteY46" fmla="*/ 165925 h 227000"/>
              <a:gd name="connsiteX47" fmla="*/ 67221 w 1684718"/>
              <a:gd name="connsiteY47" fmla="*/ 174257 h 227000"/>
              <a:gd name="connsiteX48" fmla="*/ 85115 w 1684718"/>
              <a:gd name="connsiteY48" fmla="*/ 177470 h 227000"/>
              <a:gd name="connsiteX49" fmla="*/ 69392 w 1684718"/>
              <a:gd name="connsiteY49" fmla="*/ 187769 h 227000"/>
              <a:gd name="connsiteX50" fmla="*/ 52044 w 1684718"/>
              <a:gd name="connsiteY50" fmla="*/ 195466 h 227000"/>
              <a:gd name="connsiteX51" fmla="*/ 33375 w 1684718"/>
              <a:gd name="connsiteY51" fmla="*/ 200279 h 227000"/>
              <a:gd name="connsiteX52" fmla="*/ 13665 w 1684718"/>
              <a:gd name="connsiteY52" fmla="*/ 201943 h 227000"/>
              <a:gd name="connsiteX53" fmla="*/ 9067 w 1684718"/>
              <a:gd name="connsiteY53" fmla="*/ 201943 h 227000"/>
              <a:gd name="connsiteX54" fmla="*/ 0 w 1684718"/>
              <a:gd name="connsiteY54" fmla="*/ 201193 h 227000"/>
              <a:gd name="connsiteX55" fmla="*/ 19773 w 1684718"/>
              <a:gd name="connsiteY55" fmla="*/ 212103 h 227000"/>
              <a:gd name="connsiteX56" fmla="*/ 41122 w 1684718"/>
              <a:gd name="connsiteY56" fmla="*/ 220205 h 227000"/>
              <a:gd name="connsiteX57" fmla="*/ 63817 w 1684718"/>
              <a:gd name="connsiteY57" fmla="*/ 225260 h 227000"/>
              <a:gd name="connsiteX58" fmla="*/ 87617 w 1684718"/>
              <a:gd name="connsiteY58" fmla="*/ 227000 h 227000"/>
              <a:gd name="connsiteX59" fmla="*/ 136385 w 1684718"/>
              <a:gd name="connsiteY59" fmla="*/ 220167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42278 w 1684718"/>
              <a:gd name="connsiteY15" fmla="*/ 35014 h 227000"/>
              <a:gd name="connsiteX16" fmla="*/ 137566 w 1684718"/>
              <a:gd name="connsiteY16" fmla="*/ 57315 h 227000"/>
              <a:gd name="connsiteX17" fmla="*/ 137515 w 1684718"/>
              <a:gd name="connsiteY17" fmla="*/ 61760 h 227000"/>
              <a:gd name="connsiteX18" fmla="*/ 137985 w 1684718"/>
              <a:gd name="connsiteY18" fmla="*/ 66180 h 227000"/>
              <a:gd name="connsiteX19" fmla="*/ 104394 w 1684718"/>
              <a:gd name="connsiteY19" fmla="*/ 64897 h 227000"/>
              <a:gd name="connsiteX20" fmla="*/ 72758 w 1684718"/>
              <a:gd name="connsiteY20" fmla="*/ 52553 h 227000"/>
              <a:gd name="connsiteX21" fmla="*/ 44818 w 1684718"/>
              <a:gd name="connsiteY21" fmla="*/ 34138 h 227000"/>
              <a:gd name="connsiteX22" fmla="*/ 21374 w 1684718"/>
              <a:gd name="connsiteY22" fmla="*/ 10465 h 227000"/>
              <a:gd name="connsiteX23" fmla="*/ 18008 w 1684718"/>
              <a:gd name="connsiteY23" fmla="*/ 17069 h 227000"/>
              <a:gd name="connsiteX24" fmla="*/ 15506 w 1684718"/>
              <a:gd name="connsiteY24" fmla="*/ 24117 h 227000"/>
              <a:gd name="connsiteX25" fmla="*/ 13919 w 1684718"/>
              <a:gd name="connsiteY25" fmla="*/ 31547 h 227000"/>
              <a:gd name="connsiteX26" fmla="*/ 13335 w 1684718"/>
              <a:gd name="connsiteY26" fmla="*/ 39294 h 227000"/>
              <a:gd name="connsiteX27" fmla="*/ 15011 w 1684718"/>
              <a:gd name="connsiteY27" fmla="*/ 53696 h 227000"/>
              <a:gd name="connsiteX28" fmla="*/ 20040 w 1684718"/>
              <a:gd name="connsiteY28" fmla="*/ 66738 h 227000"/>
              <a:gd name="connsiteX29" fmla="*/ 27965 w 1684718"/>
              <a:gd name="connsiteY29" fmla="*/ 77991 h 227000"/>
              <a:gd name="connsiteX30" fmla="*/ 38354 w 1684718"/>
              <a:gd name="connsiteY30" fmla="*/ 86995 h 227000"/>
              <a:gd name="connsiteX31" fmla="*/ 31432 w 1684718"/>
              <a:gd name="connsiteY31" fmla="*/ 86347 h 227000"/>
              <a:gd name="connsiteX32" fmla="*/ 24777 w 1684718"/>
              <a:gd name="connsiteY32" fmla="*/ 84899 h 227000"/>
              <a:gd name="connsiteX33" fmla="*/ 18440 w 1684718"/>
              <a:gd name="connsiteY33" fmla="*/ 82702 h 227000"/>
              <a:gd name="connsiteX34" fmla="*/ 12484 w 1684718"/>
              <a:gd name="connsiteY34" fmla="*/ 79794 h 227000"/>
              <a:gd name="connsiteX35" fmla="*/ 12446 w 1684718"/>
              <a:gd name="connsiteY35" fmla="*/ 80480 h 227000"/>
              <a:gd name="connsiteX36" fmla="*/ 15748 w 1684718"/>
              <a:gd name="connsiteY36" fmla="*/ 100279 h 227000"/>
              <a:gd name="connsiteX37" fmla="*/ 25247 w 1684718"/>
              <a:gd name="connsiteY37" fmla="*/ 117069 h 227000"/>
              <a:gd name="connsiteX38" fmla="*/ 39700 w 1684718"/>
              <a:gd name="connsiteY38" fmla="*/ 129629 h 227000"/>
              <a:gd name="connsiteX39" fmla="*/ 57873 w 1684718"/>
              <a:gd name="connsiteY39" fmla="*/ 136703 h 227000"/>
              <a:gd name="connsiteX40" fmla="*/ 53047 w 1684718"/>
              <a:gd name="connsiteY40" fmla="*/ 138024 h 227000"/>
              <a:gd name="connsiteX41" fmla="*/ 47993 w 1684718"/>
              <a:gd name="connsiteY41" fmla="*/ 138722 h 227000"/>
              <a:gd name="connsiteX42" fmla="*/ 39065 w 1684718"/>
              <a:gd name="connsiteY42" fmla="*/ 138722 h 227000"/>
              <a:gd name="connsiteX43" fmla="*/ 35483 w 1684718"/>
              <a:gd name="connsiteY43" fmla="*/ 138354 h 227000"/>
              <a:gd name="connsiteX44" fmla="*/ 31965 w 1684718"/>
              <a:gd name="connsiteY44" fmla="*/ 137643 h 227000"/>
              <a:gd name="connsiteX45" fmla="*/ 39725 w 1684718"/>
              <a:gd name="connsiteY45" fmla="*/ 153416 h 227000"/>
              <a:gd name="connsiteX46" fmla="*/ 51790 w 1684718"/>
              <a:gd name="connsiteY46" fmla="*/ 165925 h 227000"/>
              <a:gd name="connsiteX47" fmla="*/ 67221 w 1684718"/>
              <a:gd name="connsiteY47" fmla="*/ 174257 h 227000"/>
              <a:gd name="connsiteX48" fmla="*/ 85115 w 1684718"/>
              <a:gd name="connsiteY48" fmla="*/ 177470 h 227000"/>
              <a:gd name="connsiteX49" fmla="*/ 69392 w 1684718"/>
              <a:gd name="connsiteY49" fmla="*/ 187769 h 227000"/>
              <a:gd name="connsiteX50" fmla="*/ 52044 w 1684718"/>
              <a:gd name="connsiteY50" fmla="*/ 195466 h 227000"/>
              <a:gd name="connsiteX51" fmla="*/ 33375 w 1684718"/>
              <a:gd name="connsiteY51" fmla="*/ 200279 h 227000"/>
              <a:gd name="connsiteX52" fmla="*/ 13665 w 1684718"/>
              <a:gd name="connsiteY52" fmla="*/ 201943 h 227000"/>
              <a:gd name="connsiteX53" fmla="*/ 9067 w 1684718"/>
              <a:gd name="connsiteY53" fmla="*/ 201943 h 227000"/>
              <a:gd name="connsiteX54" fmla="*/ 0 w 1684718"/>
              <a:gd name="connsiteY54" fmla="*/ 201193 h 227000"/>
              <a:gd name="connsiteX55" fmla="*/ 19773 w 1684718"/>
              <a:gd name="connsiteY55" fmla="*/ 212103 h 227000"/>
              <a:gd name="connsiteX56" fmla="*/ 41122 w 1684718"/>
              <a:gd name="connsiteY56" fmla="*/ 220205 h 227000"/>
              <a:gd name="connsiteX57" fmla="*/ 63817 w 1684718"/>
              <a:gd name="connsiteY57" fmla="*/ 225260 h 227000"/>
              <a:gd name="connsiteX58" fmla="*/ 87617 w 1684718"/>
              <a:gd name="connsiteY58" fmla="*/ 227000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5260"/>
              <a:gd name="connsiteX1" fmla="*/ 265150 w 1684718"/>
              <a:gd name="connsiteY1" fmla="*/ 32537 h 225260"/>
              <a:gd name="connsiteX2" fmla="*/ 256768 w 1684718"/>
              <a:gd name="connsiteY2" fmla="*/ 34519 h 225260"/>
              <a:gd name="connsiteX3" fmla="*/ 248170 w 1684718"/>
              <a:gd name="connsiteY3" fmla="*/ 35877 h 225260"/>
              <a:gd name="connsiteX4" fmla="*/ 256565 w 1684718"/>
              <a:gd name="connsiteY4" fmla="*/ 29807 h 225260"/>
              <a:gd name="connsiteX5" fmla="*/ 263740 w 1684718"/>
              <a:gd name="connsiteY5" fmla="*/ 22377 h 225260"/>
              <a:gd name="connsiteX6" fmla="*/ 269506 w 1684718"/>
              <a:gd name="connsiteY6" fmla="*/ 13779 h 225260"/>
              <a:gd name="connsiteX7" fmla="*/ 273672 w 1684718"/>
              <a:gd name="connsiteY7" fmla="*/ 4204 h 225260"/>
              <a:gd name="connsiteX8" fmla="*/ 265087 w 1684718"/>
              <a:gd name="connsiteY8" fmla="*/ 8776 h 225260"/>
              <a:gd name="connsiteX9" fmla="*/ 256120 w 1684718"/>
              <a:gd name="connsiteY9" fmla="*/ 12649 h 225260"/>
              <a:gd name="connsiteX10" fmla="*/ 246786 w 1684718"/>
              <a:gd name="connsiteY10" fmla="*/ 15761 h 225260"/>
              <a:gd name="connsiteX11" fmla="*/ 237121 w 1684718"/>
              <a:gd name="connsiteY11" fmla="*/ 18085 h 225260"/>
              <a:gd name="connsiteX12" fmla="*/ 228561 w 1684718"/>
              <a:gd name="connsiteY12" fmla="*/ 10566 h 225260"/>
              <a:gd name="connsiteX13" fmla="*/ 218592 w 1684718"/>
              <a:gd name="connsiteY13" fmla="*/ 4864 h 225260"/>
              <a:gd name="connsiteX14" fmla="*/ 173101 w 1684718"/>
              <a:gd name="connsiteY14" fmla="*/ 4496 h 225260"/>
              <a:gd name="connsiteX15" fmla="*/ 142278 w 1684718"/>
              <a:gd name="connsiteY15" fmla="*/ 35014 h 225260"/>
              <a:gd name="connsiteX16" fmla="*/ 137566 w 1684718"/>
              <a:gd name="connsiteY16" fmla="*/ 57315 h 225260"/>
              <a:gd name="connsiteX17" fmla="*/ 137515 w 1684718"/>
              <a:gd name="connsiteY17" fmla="*/ 61760 h 225260"/>
              <a:gd name="connsiteX18" fmla="*/ 137985 w 1684718"/>
              <a:gd name="connsiteY18" fmla="*/ 66180 h 225260"/>
              <a:gd name="connsiteX19" fmla="*/ 104394 w 1684718"/>
              <a:gd name="connsiteY19" fmla="*/ 64897 h 225260"/>
              <a:gd name="connsiteX20" fmla="*/ 72758 w 1684718"/>
              <a:gd name="connsiteY20" fmla="*/ 52553 h 225260"/>
              <a:gd name="connsiteX21" fmla="*/ 44818 w 1684718"/>
              <a:gd name="connsiteY21" fmla="*/ 34138 h 225260"/>
              <a:gd name="connsiteX22" fmla="*/ 21374 w 1684718"/>
              <a:gd name="connsiteY22" fmla="*/ 10465 h 225260"/>
              <a:gd name="connsiteX23" fmla="*/ 18008 w 1684718"/>
              <a:gd name="connsiteY23" fmla="*/ 17069 h 225260"/>
              <a:gd name="connsiteX24" fmla="*/ 15506 w 1684718"/>
              <a:gd name="connsiteY24" fmla="*/ 24117 h 225260"/>
              <a:gd name="connsiteX25" fmla="*/ 13919 w 1684718"/>
              <a:gd name="connsiteY25" fmla="*/ 31547 h 225260"/>
              <a:gd name="connsiteX26" fmla="*/ 13335 w 1684718"/>
              <a:gd name="connsiteY26" fmla="*/ 39294 h 225260"/>
              <a:gd name="connsiteX27" fmla="*/ 15011 w 1684718"/>
              <a:gd name="connsiteY27" fmla="*/ 53696 h 225260"/>
              <a:gd name="connsiteX28" fmla="*/ 20040 w 1684718"/>
              <a:gd name="connsiteY28" fmla="*/ 66738 h 225260"/>
              <a:gd name="connsiteX29" fmla="*/ 27965 w 1684718"/>
              <a:gd name="connsiteY29" fmla="*/ 77991 h 225260"/>
              <a:gd name="connsiteX30" fmla="*/ 38354 w 1684718"/>
              <a:gd name="connsiteY30" fmla="*/ 86995 h 225260"/>
              <a:gd name="connsiteX31" fmla="*/ 31432 w 1684718"/>
              <a:gd name="connsiteY31" fmla="*/ 86347 h 225260"/>
              <a:gd name="connsiteX32" fmla="*/ 24777 w 1684718"/>
              <a:gd name="connsiteY32" fmla="*/ 84899 h 225260"/>
              <a:gd name="connsiteX33" fmla="*/ 18440 w 1684718"/>
              <a:gd name="connsiteY33" fmla="*/ 82702 h 225260"/>
              <a:gd name="connsiteX34" fmla="*/ 12484 w 1684718"/>
              <a:gd name="connsiteY34" fmla="*/ 79794 h 225260"/>
              <a:gd name="connsiteX35" fmla="*/ 12446 w 1684718"/>
              <a:gd name="connsiteY35" fmla="*/ 80480 h 225260"/>
              <a:gd name="connsiteX36" fmla="*/ 15748 w 1684718"/>
              <a:gd name="connsiteY36" fmla="*/ 100279 h 225260"/>
              <a:gd name="connsiteX37" fmla="*/ 25247 w 1684718"/>
              <a:gd name="connsiteY37" fmla="*/ 117069 h 225260"/>
              <a:gd name="connsiteX38" fmla="*/ 39700 w 1684718"/>
              <a:gd name="connsiteY38" fmla="*/ 129629 h 225260"/>
              <a:gd name="connsiteX39" fmla="*/ 57873 w 1684718"/>
              <a:gd name="connsiteY39" fmla="*/ 136703 h 225260"/>
              <a:gd name="connsiteX40" fmla="*/ 53047 w 1684718"/>
              <a:gd name="connsiteY40" fmla="*/ 138024 h 225260"/>
              <a:gd name="connsiteX41" fmla="*/ 47993 w 1684718"/>
              <a:gd name="connsiteY41" fmla="*/ 138722 h 225260"/>
              <a:gd name="connsiteX42" fmla="*/ 39065 w 1684718"/>
              <a:gd name="connsiteY42" fmla="*/ 138722 h 225260"/>
              <a:gd name="connsiteX43" fmla="*/ 35483 w 1684718"/>
              <a:gd name="connsiteY43" fmla="*/ 138354 h 225260"/>
              <a:gd name="connsiteX44" fmla="*/ 31965 w 1684718"/>
              <a:gd name="connsiteY44" fmla="*/ 137643 h 225260"/>
              <a:gd name="connsiteX45" fmla="*/ 39725 w 1684718"/>
              <a:gd name="connsiteY45" fmla="*/ 153416 h 225260"/>
              <a:gd name="connsiteX46" fmla="*/ 51790 w 1684718"/>
              <a:gd name="connsiteY46" fmla="*/ 165925 h 225260"/>
              <a:gd name="connsiteX47" fmla="*/ 67221 w 1684718"/>
              <a:gd name="connsiteY47" fmla="*/ 174257 h 225260"/>
              <a:gd name="connsiteX48" fmla="*/ 85115 w 1684718"/>
              <a:gd name="connsiteY48" fmla="*/ 177470 h 225260"/>
              <a:gd name="connsiteX49" fmla="*/ 69392 w 1684718"/>
              <a:gd name="connsiteY49" fmla="*/ 187769 h 225260"/>
              <a:gd name="connsiteX50" fmla="*/ 52044 w 1684718"/>
              <a:gd name="connsiteY50" fmla="*/ 195466 h 225260"/>
              <a:gd name="connsiteX51" fmla="*/ 33375 w 1684718"/>
              <a:gd name="connsiteY51" fmla="*/ 200279 h 225260"/>
              <a:gd name="connsiteX52" fmla="*/ 13665 w 1684718"/>
              <a:gd name="connsiteY52" fmla="*/ 201943 h 225260"/>
              <a:gd name="connsiteX53" fmla="*/ 9067 w 1684718"/>
              <a:gd name="connsiteY53" fmla="*/ 201943 h 225260"/>
              <a:gd name="connsiteX54" fmla="*/ 0 w 1684718"/>
              <a:gd name="connsiteY54" fmla="*/ 201193 h 225260"/>
              <a:gd name="connsiteX55" fmla="*/ 19773 w 1684718"/>
              <a:gd name="connsiteY55" fmla="*/ 212103 h 225260"/>
              <a:gd name="connsiteX56" fmla="*/ 41122 w 1684718"/>
              <a:gd name="connsiteY56" fmla="*/ 220205 h 225260"/>
              <a:gd name="connsiteX57" fmla="*/ 63817 w 1684718"/>
              <a:gd name="connsiteY57" fmla="*/ 225260 h 225260"/>
              <a:gd name="connsiteX0" fmla="*/ 1684718 w 1684718"/>
              <a:gd name="connsiteY0" fmla="*/ 16154 h 225260"/>
              <a:gd name="connsiteX1" fmla="*/ 1682686 w 1684718"/>
              <a:gd name="connsiteY1" fmla="*/ 12890 h 225260"/>
              <a:gd name="connsiteX2" fmla="*/ 1680591 w 1684718"/>
              <a:gd name="connsiteY2" fmla="*/ 11747 h 225260"/>
              <a:gd name="connsiteX3" fmla="*/ 1673809 w 1684718"/>
              <a:gd name="connsiteY3" fmla="*/ 9703 h 225260"/>
              <a:gd name="connsiteX4" fmla="*/ 1669453 w 1684718"/>
              <a:gd name="connsiteY4" fmla="*/ 9550 h 225260"/>
              <a:gd name="connsiteX5" fmla="*/ 1664106 w 1684718"/>
              <a:gd name="connsiteY5" fmla="*/ 10211 h 225260"/>
              <a:gd name="connsiteX6" fmla="*/ 1605216 w 1684718"/>
              <a:gd name="connsiteY6" fmla="*/ 10630 h 225260"/>
              <a:gd name="connsiteX7" fmla="*/ 1587157 w 1684718"/>
              <a:gd name="connsiteY7" fmla="*/ 30366 h 225260"/>
              <a:gd name="connsiteX8" fmla="*/ 1581734 w 1684718"/>
              <a:gd name="connsiteY8" fmla="*/ 42075 h 225260"/>
              <a:gd name="connsiteX9" fmla="*/ 1559077 w 1684718"/>
              <a:gd name="connsiteY9" fmla="*/ 81343 h 225260"/>
              <a:gd name="connsiteX10" fmla="*/ 1533080 w 1684718"/>
              <a:gd name="connsiteY10" fmla="*/ 109487 h 225260"/>
              <a:gd name="connsiteX11" fmla="*/ 1528368 w 1684718"/>
              <a:gd name="connsiteY11" fmla="*/ 108369 h 225260"/>
              <a:gd name="connsiteX12" fmla="*/ 1520926 w 1684718"/>
              <a:gd name="connsiteY12" fmla="*/ 81547 h 225260"/>
              <a:gd name="connsiteX13" fmla="*/ 1522895 w 1684718"/>
              <a:gd name="connsiteY13" fmla="*/ 22238 h 225260"/>
              <a:gd name="connsiteX14" fmla="*/ 1522691 w 1684718"/>
              <a:gd name="connsiteY14" fmla="*/ 19113 h 225260"/>
              <a:gd name="connsiteX15" fmla="*/ 1481582 w 1684718"/>
              <a:gd name="connsiteY15" fmla="*/ 0 h 225260"/>
              <a:gd name="connsiteX16" fmla="*/ 1464271 w 1684718"/>
              <a:gd name="connsiteY16" fmla="*/ 165 h 225260"/>
              <a:gd name="connsiteX17" fmla="*/ 1422361 w 1684718"/>
              <a:gd name="connsiteY17" fmla="*/ 14072 h 225260"/>
              <a:gd name="connsiteX18" fmla="*/ 1422006 w 1684718"/>
              <a:gd name="connsiteY18" fmla="*/ 15684 h 225260"/>
              <a:gd name="connsiteX19" fmla="*/ 1431950 w 1684718"/>
              <a:gd name="connsiteY19" fmla="*/ 17183 h 225260"/>
              <a:gd name="connsiteX20" fmla="*/ 1437703 w 1684718"/>
              <a:gd name="connsiteY20" fmla="*/ 20117 h 225260"/>
              <a:gd name="connsiteX21" fmla="*/ 1447038 w 1684718"/>
              <a:gd name="connsiteY21" fmla="*/ 58750 h 225260"/>
              <a:gd name="connsiteX22" fmla="*/ 1446911 w 1684718"/>
              <a:gd name="connsiteY22" fmla="*/ 71526 h 225260"/>
              <a:gd name="connsiteX23" fmla="*/ 1437982 w 1684718"/>
              <a:gd name="connsiteY23" fmla="*/ 108788 h 225260"/>
              <a:gd name="connsiteX24" fmla="*/ 1434376 w 1684718"/>
              <a:gd name="connsiteY24" fmla="*/ 109830 h 225260"/>
              <a:gd name="connsiteX25" fmla="*/ 1430553 w 1684718"/>
              <a:gd name="connsiteY25" fmla="*/ 109830 h 225260"/>
              <a:gd name="connsiteX26" fmla="*/ 1403731 w 1684718"/>
              <a:gd name="connsiteY26" fmla="*/ 79057 h 225260"/>
              <a:gd name="connsiteX27" fmla="*/ 1396085 w 1684718"/>
              <a:gd name="connsiteY27" fmla="*/ 63792 h 225260"/>
              <a:gd name="connsiteX28" fmla="*/ 1390878 w 1684718"/>
              <a:gd name="connsiteY28" fmla="*/ 54064 h 225260"/>
              <a:gd name="connsiteX29" fmla="*/ 1381201 w 1684718"/>
              <a:gd name="connsiteY29" fmla="*/ 33934 h 225260"/>
              <a:gd name="connsiteX30" fmla="*/ 1378115 w 1684718"/>
              <a:gd name="connsiteY30" fmla="*/ 26873 h 225260"/>
              <a:gd name="connsiteX31" fmla="*/ 1374394 w 1684718"/>
              <a:gd name="connsiteY31" fmla="*/ 17183 h 225260"/>
              <a:gd name="connsiteX32" fmla="*/ 1372781 w 1684718"/>
              <a:gd name="connsiteY32" fmla="*/ 14999 h 225260"/>
              <a:gd name="connsiteX33" fmla="*/ 1367853 w 1684718"/>
              <a:gd name="connsiteY33" fmla="*/ 11747 h 225260"/>
              <a:gd name="connsiteX34" fmla="*/ 1363319 w 1684718"/>
              <a:gd name="connsiteY34" fmla="*/ 10096 h 225260"/>
              <a:gd name="connsiteX35" fmla="*/ 1361668 w 1684718"/>
              <a:gd name="connsiteY35" fmla="*/ 9830 h 225260"/>
              <a:gd name="connsiteX36" fmla="*/ 1299908 w 1684718"/>
              <a:gd name="connsiteY36" fmla="*/ 10236 h 225260"/>
              <a:gd name="connsiteX37" fmla="*/ 1295996 w 1684718"/>
              <a:gd name="connsiteY37" fmla="*/ 11519 h 225260"/>
              <a:gd name="connsiteX38" fmla="*/ 1292669 w 1684718"/>
              <a:gd name="connsiteY38" fmla="*/ 16002 h 225260"/>
              <a:gd name="connsiteX39" fmla="*/ 1292453 w 1684718"/>
              <a:gd name="connsiteY39" fmla="*/ 20117 h 225260"/>
              <a:gd name="connsiteX40" fmla="*/ 1292847 w 1684718"/>
              <a:gd name="connsiteY40" fmla="*/ 21958 h 225260"/>
              <a:gd name="connsiteX41" fmla="*/ 1312824 w 1684718"/>
              <a:gd name="connsiteY41" fmla="*/ 66243 h 225260"/>
              <a:gd name="connsiteX42" fmla="*/ 1332992 w 1684718"/>
              <a:gd name="connsiteY42" fmla="*/ 103975 h 225260"/>
              <a:gd name="connsiteX43" fmla="*/ 1360335 w 1684718"/>
              <a:gd name="connsiteY43" fmla="*/ 146406 h 225260"/>
              <a:gd name="connsiteX44" fmla="*/ 1385735 w 1684718"/>
              <a:gd name="connsiteY44" fmla="*/ 178537 h 225260"/>
              <a:gd name="connsiteX45" fmla="*/ 1418386 w 1684718"/>
              <a:gd name="connsiteY45" fmla="*/ 204267 h 225260"/>
              <a:gd name="connsiteX46" fmla="*/ 1460423 w 1684718"/>
              <a:gd name="connsiteY46" fmla="*/ 221323 h 225260"/>
              <a:gd name="connsiteX47" fmla="*/ 1475320 w 1684718"/>
              <a:gd name="connsiteY47" fmla="*/ 222999 h 225260"/>
              <a:gd name="connsiteX48" fmla="*/ 1506169 w 1684718"/>
              <a:gd name="connsiteY48" fmla="*/ 222898 h 225260"/>
              <a:gd name="connsiteX49" fmla="*/ 1520215 w 1684718"/>
              <a:gd name="connsiteY49" fmla="*/ 210020 h 225260"/>
              <a:gd name="connsiteX50" fmla="*/ 1520151 w 1684718"/>
              <a:gd name="connsiteY50" fmla="*/ 202120 h 225260"/>
              <a:gd name="connsiteX51" fmla="*/ 1520647 w 1684718"/>
              <a:gd name="connsiteY51" fmla="*/ 196825 h 225260"/>
              <a:gd name="connsiteX52" fmla="*/ 1538185 w 1684718"/>
              <a:gd name="connsiteY52" fmla="*/ 170726 h 225260"/>
              <a:gd name="connsiteX53" fmla="*/ 1542034 w 1684718"/>
              <a:gd name="connsiteY53" fmla="*/ 171767 h 225260"/>
              <a:gd name="connsiteX54" fmla="*/ 1550847 w 1684718"/>
              <a:gd name="connsiteY54" fmla="*/ 178143 h 225260"/>
              <a:gd name="connsiteX55" fmla="*/ 1554962 w 1684718"/>
              <a:gd name="connsiteY55" fmla="*/ 182131 h 225260"/>
              <a:gd name="connsiteX56" fmla="*/ 1562608 w 1684718"/>
              <a:gd name="connsiteY56" fmla="*/ 191541 h 225260"/>
              <a:gd name="connsiteX57" fmla="*/ 1578038 w 1684718"/>
              <a:gd name="connsiteY57" fmla="*/ 208521 h 225260"/>
              <a:gd name="connsiteX58" fmla="*/ 1609661 w 1684718"/>
              <a:gd name="connsiteY58" fmla="*/ 224409 h 225260"/>
              <a:gd name="connsiteX59" fmla="*/ 1612925 w 1684718"/>
              <a:gd name="connsiteY59" fmla="*/ 223749 h 225260"/>
              <a:gd name="connsiteX60" fmla="*/ 1670469 w 1684718"/>
              <a:gd name="connsiteY60" fmla="*/ 222898 h 225260"/>
              <a:gd name="connsiteX61" fmla="*/ 1683169 w 1684718"/>
              <a:gd name="connsiteY61" fmla="*/ 210350 h 225260"/>
              <a:gd name="connsiteX62" fmla="*/ 1681810 w 1684718"/>
              <a:gd name="connsiteY62" fmla="*/ 203378 h 225260"/>
              <a:gd name="connsiteX63" fmla="*/ 1654543 w 1684718"/>
              <a:gd name="connsiteY63" fmla="*/ 167500 h 225260"/>
              <a:gd name="connsiteX64" fmla="*/ 1640611 w 1684718"/>
              <a:gd name="connsiteY64" fmla="*/ 153835 h 225260"/>
              <a:gd name="connsiteX65" fmla="*/ 1640395 w 1684718"/>
              <a:gd name="connsiteY65" fmla="*/ 153835 h 225260"/>
              <a:gd name="connsiteX66" fmla="*/ 1631772 w 1684718"/>
              <a:gd name="connsiteY66" fmla="*/ 145491 h 225260"/>
              <a:gd name="connsiteX67" fmla="*/ 1626311 w 1684718"/>
              <a:gd name="connsiteY67" fmla="*/ 139903 h 225260"/>
              <a:gd name="connsiteX68" fmla="*/ 1619846 w 1684718"/>
              <a:gd name="connsiteY68" fmla="*/ 131585 h 225260"/>
              <a:gd name="connsiteX69" fmla="*/ 1618945 w 1684718"/>
              <a:gd name="connsiteY69" fmla="*/ 126060 h 225260"/>
              <a:gd name="connsiteX70" fmla="*/ 1621307 w 1684718"/>
              <a:gd name="connsiteY70" fmla="*/ 120485 h 225260"/>
              <a:gd name="connsiteX71" fmla="*/ 1623402 w 1684718"/>
              <a:gd name="connsiteY71" fmla="*/ 116421 h 225260"/>
              <a:gd name="connsiteX72" fmla="*/ 1627212 w 1684718"/>
              <a:gd name="connsiteY72" fmla="*/ 110592 h 225260"/>
              <a:gd name="connsiteX73" fmla="*/ 1632737 w 1684718"/>
              <a:gd name="connsiteY73" fmla="*/ 103010 h 225260"/>
              <a:gd name="connsiteX74" fmla="*/ 1653425 w 1684718"/>
              <a:gd name="connsiteY74" fmla="*/ 76238 h 225260"/>
              <a:gd name="connsiteX75" fmla="*/ 1668830 w 1684718"/>
              <a:gd name="connsiteY75" fmla="*/ 54877 h 225260"/>
              <a:gd name="connsiteX76" fmla="*/ 1679168 w 1684718"/>
              <a:gd name="connsiteY76" fmla="*/ 37744 h 225260"/>
              <a:gd name="connsiteX77" fmla="*/ 1684464 w 1684718"/>
              <a:gd name="connsiteY77" fmla="*/ 24841 h 225260"/>
              <a:gd name="connsiteX78" fmla="*/ 1684718 w 1684718"/>
              <a:gd name="connsiteY78" fmla="*/ 16154 h 225260"/>
              <a:gd name="connsiteX0" fmla="*/ 273291 w 1684718"/>
              <a:gd name="connsiteY0" fmla="*/ 29985 h 224409"/>
              <a:gd name="connsiteX1" fmla="*/ 265150 w 1684718"/>
              <a:gd name="connsiteY1" fmla="*/ 32537 h 224409"/>
              <a:gd name="connsiteX2" fmla="*/ 256768 w 1684718"/>
              <a:gd name="connsiteY2" fmla="*/ 34519 h 224409"/>
              <a:gd name="connsiteX3" fmla="*/ 248170 w 1684718"/>
              <a:gd name="connsiteY3" fmla="*/ 35877 h 224409"/>
              <a:gd name="connsiteX4" fmla="*/ 256565 w 1684718"/>
              <a:gd name="connsiteY4" fmla="*/ 29807 h 224409"/>
              <a:gd name="connsiteX5" fmla="*/ 263740 w 1684718"/>
              <a:gd name="connsiteY5" fmla="*/ 22377 h 224409"/>
              <a:gd name="connsiteX6" fmla="*/ 269506 w 1684718"/>
              <a:gd name="connsiteY6" fmla="*/ 13779 h 224409"/>
              <a:gd name="connsiteX7" fmla="*/ 273672 w 1684718"/>
              <a:gd name="connsiteY7" fmla="*/ 4204 h 224409"/>
              <a:gd name="connsiteX8" fmla="*/ 265087 w 1684718"/>
              <a:gd name="connsiteY8" fmla="*/ 8776 h 224409"/>
              <a:gd name="connsiteX9" fmla="*/ 256120 w 1684718"/>
              <a:gd name="connsiteY9" fmla="*/ 12649 h 224409"/>
              <a:gd name="connsiteX10" fmla="*/ 246786 w 1684718"/>
              <a:gd name="connsiteY10" fmla="*/ 15761 h 224409"/>
              <a:gd name="connsiteX11" fmla="*/ 237121 w 1684718"/>
              <a:gd name="connsiteY11" fmla="*/ 18085 h 224409"/>
              <a:gd name="connsiteX12" fmla="*/ 228561 w 1684718"/>
              <a:gd name="connsiteY12" fmla="*/ 10566 h 224409"/>
              <a:gd name="connsiteX13" fmla="*/ 218592 w 1684718"/>
              <a:gd name="connsiteY13" fmla="*/ 4864 h 224409"/>
              <a:gd name="connsiteX14" fmla="*/ 173101 w 1684718"/>
              <a:gd name="connsiteY14" fmla="*/ 4496 h 224409"/>
              <a:gd name="connsiteX15" fmla="*/ 142278 w 1684718"/>
              <a:gd name="connsiteY15" fmla="*/ 35014 h 224409"/>
              <a:gd name="connsiteX16" fmla="*/ 137566 w 1684718"/>
              <a:gd name="connsiteY16" fmla="*/ 57315 h 224409"/>
              <a:gd name="connsiteX17" fmla="*/ 137515 w 1684718"/>
              <a:gd name="connsiteY17" fmla="*/ 61760 h 224409"/>
              <a:gd name="connsiteX18" fmla="*/ 137985 w 1684718"/>
              <a:gd name="connsiteY18" fmla="*/ 66180 h 224409"/>
              <a:gd name="connsiteX19" fmla="*/ 104394 w 1684718"/>
              <a:gd name="connsiteY19" fmla="*/ 64897 h 224409"/>
              <a:gd name="connsiteX20" fmla="*/ 72758 w 1684718"/>
              <a:gd name="connsiteY20" fmla="*/ 52553 h 224409"/>
              <a:gd name="connsiteX21" fmla="*/ 44818 w 1684718"/>
              <a:gd name="connsiteY21" fmla="*/ 34138 h 224409"/>
              <a:gd name="connsiteX22" fmla="*/ 21374 w 1684718"/>
              <a:gd name="connsiteY22" fmla="*/ 10465 h 224409"/>
              <a:gd name="connsiteX23" fmla="*/ 18008 w 1684718"/>
              <a:gd name="connsiteY23" fmla="*/ 17069 h 224409"/>
              <a:gd name="connsiteX24" fmla="*/ 15506 w 1684718"/>
              <a:gd name="connsiteY24" fmla="*/ 24117 h 224409"/>
              <a:gd name="connsiteX25" fmla="*/ 13919 w 1684718"/>
              <a:gd name="connsiteY25" fmla="*/ 31547 h 224409"/>
              <a:gd name="connsiteX26" fmla="*/ 13335 w 1684718"/>
              <a:gd name="connsiteY26" fmla="*/ 39294 h 224409"/>
              <a:gd name="connsiteX27" fmla="*/ 15011 w 1684718"/>
              <a:gd name="connsiteY27" fmla="*/ 53696 h 224409"/>
              <a:gd name="connsiteX28" fmla="*/ 20040 w 1684718"/>
              <a:gd name="connsiteY28" fmla="*/ 66738 h 224409"/>
              <a:gd name="connsiteX29" fmla="*/ 27965 w 1684718"/>
              <a:gd name="connsiteY29" fmla="*/ 77991 h 224409"/>
              <a:gd name="connsiteX30" fmla="*/ 38354 w 1684718"/>
              <a:gd name="connsiteY30" fmla="*/ 86995 h 224409"/>
              <a:gd name="connsiteX31" fmla="*/ 31432 w 1684718"/>
              <a:gd name="connsiteY31" fmla="*/ 86347 h 224409"/>
              <a:gd name="connsiteX32" fmla="*/ 24777 w 1684718"/>
              <a:gd name="connsiteY32" fmla="*/ 84899 h 224409"/>
              <a:gd name="connsiteX33" fmla="*/ 18440 w 1684718"/>
              <a:gd name="connsiteY33" fmla="*/ 82702 h 224409"/>
              <a:gd name="connsiteX34" fmla="*/ 12484 w 1684718"/>
              <a:gd name="connsiteY34" fmla="*/ 79794 h 224409"/>
              <a:gd name="connsiteX35" fmla="*/ 12446 w 1684718"/>
              <a:gd name="connsiteY35" fmla="*/ 80480 h 224409"/>
              <a:gd name="connsiteX36" fmla="*/ 15748 w 1684718"/>
              <a:gd name="connsiteY36" fmla="*/ 100279 h 224409"/>
              <a:gd name="connsiteX37" fmla="*/ 25247 w 1684718"/>
              <a:gd name="connsiteY37" fmla="*/ 117069 h 224409"/>
              <a:gd name="connsiteX38" fmla="*/ 39700 w 1684718"/>
              <a:gd name="connsiteY38" fmla="*/ 129629 h 224409"/>
              <a:gd name="connsiteX39" fmla="*/ 57873 w 1684718"/>
              <a:gd name="connsiteY39" fmla="*/ 136703 h 224409"/>
              <a:gd name="connsiteX40" fmla="*/ 53047 w 1684718"/>
              <a:gd name="connsiteY40" fmla="*/ 138024 h 224409"/>
              <a:gd name="connsiteX41" fmla="*/ 47993 w 1684718"/>
              <a:gd name="connsiteY41" fmla="*/ 138722 h 224409"/>
              <a:gd name="connsiteX42" fmla="*/ 39065 w 1684718"/>
              <a:gd name="connsiteY42" fmla="*/ 138722 h 224409"/>
              <a:gd name="connsiteX43" fmla="*/ 35483 w 1684718"/>
              <a:gd name="connsiteY43" fmla="*/ 138354 h 224409"/>
              <a:gd name="connsiteX44" fmla="*/ 31965 w 1684718"/>
              <a:gd name="connsiteY44" fmla="*/ 137643 h 224409"/>
              <a:gd name="connsiteX45" fmla="*/ 39725 w 1684718"/>
              <a:gd name="connsiteY45" fmla="*/ 153416 h 224409"/>
              <a:gd name="connsiteX46" fmla="*/ 51790 w 1684718"/>
              <a:gd name="connsiteY46" fmla="*/ 165925 h 224409"/>
              <a:gd name="connsiteX47" fmla="*/ 67221 w 1684718"/>
              <a:gd name="connsiteY47" fmla="*/ 174257 h 224409"/>
              <a:gd name="connsiteX48" fmla="*/ 85115 w 1684718"/>
              <a:gd name="connsiteY48" fmla="*/ 177470 h 224409"/>
              <a:gd name="connsiteX49" fmla="*/ 69392 w 1684718"/>
              <a:gd name="connsiteY49" fmla="*/ 187769 h 224409"/>
              <a:gd name="connsiteX50" fmla="*/ 52044 w 1684718"/>
              <a:gd name="connsiteY50" fmla="*/ 195466 h 224409"/>
              <a:gd name="connsiteX51" fmla="*/ 33375 w 1684718"/>
              <a:gd name="connsiteY51" fmla="*/ 200279 h 224409"/>
              <a:gd name="connsiteX52" fmla="*/ 13665 w 1684718"/>
              <a:gd name="connsiteY52" fmla="*/ 201943 h 224409"/>
              <a:gd name="connsiteX53" fmla="*/ 9067 w 1684718"/>
              <a:gd name="connsiteY53" fmla="*/ 201943 h 224409"/>
              <a:gd name="connsiteX54" fmla="*/ 0 w 1684718"/>
              <a:gd name="connsiteY54" fmla="*/ 201193 h 224409"/>
              <a:gd name="connsiteX55" fmla="*/ 19773 w 1684718"/>
              <a:gd name="connsiteY55" fmla="*/ 212103 h 224409"/>
              <a:gd name="connsiteX56" fmla="*/ 41122 w 1684718"/>
              <a:gd name="connsiteY56" fmla="*/ 220205 h 224409"/>
              <a:gd name="connsiteX0" fmla="*/ 1684718 w 1684718"/>
              <a:gd name="connsiteY0" fmla="*/ 16154 h 224409"/>
              <a:gd name="connsiteX1" fmla="*/ 1682686 w 1684718"/>
              <a:gd name="connsiteY1" fmla="*/ 12890 h 224409"/>
              <a:gd name="connsiteX2" fmla="*/ 1680591 w 1684718"/>
              <a:gd name="connsiteY2" fmla="*/ 11747 h 224409"/>
              <a:gd name="connsiteX3" fmla="*/ 1673809 w 1684718"/>
              <a:gd name="connsiteY3" fmla="*/ 9703 h 224409"/>
              <a:gd name="connsiteX4" fmla="*/ 1669453 w 1684718"/>
              <a:gd name="connsiteY4" fmla="*/ 9550 h 224409"/>
              <a:gd name="connsiteX5" fmla="*/ 1664106 w 1684718"/>
              <a:gd name="connsiteY5" fmla="*/ 10211 h 224409"/>
              <a:gd name="connsiteX6" fmla="*/ 1605216 w 1684718"/>
              <a:gd name="connsiteY6" fmla="*/ 10630 h 224409"/>
              <a:gd name="connsiteX7" fmla="*/ 1587157 w 1684718"/>
              <a:gd name="connsiteY7" fmla="*/ 30366 h 224409"/>
              <a:gd name="connsiteX8" fmla="*/ 1581734 w 1684718"/>
              <a:gd name="connsiteY8" fmla="*/ 42075 h 224409"/>
              <a:gd name="connsiteX9" fmla="*/ 1559077 w 1684718"/>
              <a:gd name="connsiteY9" fmla="*/ 81343 h 224409"/>
              <a:gd name="connsiteX10" fmla="*/ 1533080 w 1684718"/>
              <a:gd name="connsiteY10" fmla="*/ 109487 h 224409"/>
              <a:gd name="connsiteX11" fmla="*/ 1528368 w 1684718"/>
              <a:gd name="connsiteY11" fmla="*/ 108369 h 224409"/>
              <a:gd name="connsiteX12" fmla="*/ 1520926 w 1684718"/>
              <a:gd name="connsiteY12" fmla="*/ 81547 h 224409"/>
              <a:gd name="connsiteX13" fmla="*/ 1522895 w 1684718"/>
              <a:gd name="connsiteY13" fmla="*/ 22238 h 224409"/>
              <a:gd name="connsiteX14" fmla="*/ 1522691 w 1684718"/>
              <a:gd name="connsiteY14" fmla="*/ 19113 h 224409"/>
              <a:gd name="connsiteX15" fmla="*/ 1481582 w 1684718"/>
              <a:gd name="connsiteY15" fmla="*/ 0 h 224409"/>
              <a:gd name="connsiteX16" fmla="*/ 1464271 w 1684718"/>
              <a:gd name="connsiteY16" fmla="*/ 165 h 224409"/>
              <a:gd name="connsiteX17" fmla="*/ 1422361 w 1684718"/>
              <a:gd name="connsiteY17" fmla="*/ 14072 h 224409"/>
              <a:gd name="connsiteX18" fmla="*/ 1422006 w 1684718"/>
              <a:gd name="connsiteY18" fmla="*/ 15684 h 224409"/>
              <a:gd name="connsiteX19" fmla="*/ 1431950 w 1684718"/>
              <a:gd name="connsiteY19" fmla="*/ 17183 h 224409"/>
              <a:gd name="connsiteX20" fmla="*/ 1437703 w 1684718"/>
              <a:gd name="connsiteY20" fmla="*/ 20117 h 224409"/>
              <a:gd name="connsiteX21" fmla="*/ 1447038 w 1684718"/>
              <a:gd name="connsiteY21" fmla="*/ 58750 h 224409"/>
              <a:gd name="connsiteX22" fmla="*/ 1446911 w 1684718"/>
              <a:gd name="connsiteY22" fmla="*/ 71526 h 224409"/>
              <a:gd name="connsiteX23" fmla="*/ 1437982 w 1684718"/>
              <a:gd name="connsiteY23" fmla="*/ 108788 h 224409"/>
              <a:gd name="connsiteX24" fmla="*/ 1434376 w 1684718"/>
              <a:gd name="connsiteY24" fmla="*/ 109830 h 224409"/>
              <a:gd name="connsiteX25" fmla="*/ 1430553 w 1684718"/>
              <a:gd name="connsiteY25" fmla="*/ 109830 h 224409"/>
              <a:gd name="connsiteX26" fmla="*/ 1403731 w 1684718"/>
              <a:gd name="connsiteY26" fmla="*/ 79057 h 224409"/>
              <a:gd name="connsiteX27" fmla="*/ 1396085 w 1684718"/>
              <a:gd name="connsiteY27" fmla="*/ 63792 h 224409"/>
              <a:gd name="connsiteX28" fmla="*/ 1390878 w 1684718"/>
              <a:gd name="connsiteY28" fmla="*/ 54064 h 224409"/>
              <a:gd name="connsiteX29" fmla="*/ 1381201 w 1684718"/>
              <a:gd name="connsiteY29" fmla="*/ 33934 h 224409"/>
              <a:gd name="connsiteX30" fmla="*/ 1378115 w 1684718"/>
              <a:gd name="connsiteY30" fmla="*/ 26873 h 224409"/>
              <a:gd name="connsiteX31" fmla="*/ 1374394 w 1684718"/>
              <a:gd name="connsiteY31" fmla="*/ 17183 h 224409"/>
              <a:gd name="connsiteX32" fmla="*/ 1372781 w 1684718"/>
              <a:gd name="connsiteY32" fmla="*/ 14999 h 224409"/>
              <a:gd name="connsiteX33" fmla="*/ 1367853 w 1684718"/>
              <a:gd name="connsiteY33" fmla="*/ 11747 h 224409"/>
              <a:gd name="connsiteX34" fmla="*/ 1363319 w 1684718"/>
              <a:gd name="connsiteY34" fmla="*/ 10096 h 224409"/>
              <a:gd name="connsiteX35" fmla="*/ 1361668 w 1684718"/>
              <a:gd name="connsiteY35" fmla="*/ 9830 h 224409"/>
              <a:gd name="connsiteX36" fmla="*/ 1299908 w 1684718"/>
              <a:gd name="connsiteY36" fmla="*/ 10236 h 224409"/>
              <a:gd name="connsiteX37" fmla="*/ 1295996 w 1684718"/>
              <a:gd name="connsiteY37" fmla="*/ 11519 h 224409"/>
              <a:gd name="connsiteX38" fmla="*/ 1292669 w 1684718"/>
              <a:gd name="connsiteY38" fmla="*/ 16002 h 224409"/>
              <a:gd name="connsiteX39" fmla="*/ 1292453 w 1684718"/>
              <a:gd name="connsiteY39" fmla="*/ 20117 h 224409"/>
              <a:gd name="connsiteX40" fmla="*/ 1292847 w 1684718"/>
              <a:gd name="connsiteY40" fmla="*/ 21958 h 224409"/>
              <a:gd name="connsiteX41" fmla="*/ 1312824 w 1684718"/>
              <a:gd name="connsiteY41" fmla="*/ 66243 h 224409"/>
              <a:gd name="connsiteX42" fmla="*/ 1332992 w 1684718"/>
              <a:gd name="connsiteY42" fmla="*/ 103975 h 224409"/>
              <a:gd name="connsiteX43" fmla="*/ 1360335 w 1684718"/>
              <a:gd name="connsiteY43" fmla="*/ 146406 h 224409"/>
              <a:gd name="connsiteX44" fmla="*/ 1385735 w 1684718"/>
              <a:gd name="connsiteY44" fmla="*/ 178537 h 224409"/>
              <a:gd name="connsiteX45" fmla="*/ 1418386 w 1684718"/>
              <a:gd name="connsiteY45" fmla="*/ 204267 h 224409"/>
              <a:gd name="connsiteX46" fmla="*/ 1460423 w 1684718"/>
              <a:gd name="connsiteY46" fmla="*/ 221323 h 224409"/>
              <a:gd name="connsiteX47" fmla="*/ 1475320 w 1684718"/>
              <a:gd name="connsiteY47" fmla="*/ 222999 h 224409"/>
              <a:gd name="connsiteX48" fmla="*/ 1506169 w 1684718"/>
              <a:gd name="connsiteY48" fmla="*/ 222898 h 224409"/>
              <a:gd name="connsiteX49" fmla="*/ 1520215 w 1684718"/>
              <a:gd name="connsiteY49" fmla="*/ 210020 h 224409"/>
              <a:gd name="connsiteX50" fmla="*/ 1520151 w 1684718"/>
              <a:gd name="connsiteY50" fmla="*/ 202120 h 224409"/>
              <a:gd name="connsiteX51" fmla="*/ 1520647 w 1684718"/>
              <a:gd name="connsiteY51" fmla="*/ 196825 h 224409"/>
              <a:gd name="connsiteX52" fmla="*/ 1538185 w 1684718"/>
              <a:gd name="connsiteY52" fmla="*/ 170726 h 224409"/>
              <a:gd name="connsiteX53" fmla="*/ 1542034 w 1684718"/>
              <a:gd name="connsiteY53" fmla="*/ 171767 h 224409"/>
              <a:gd name="connsiteX54" fmla="*/ 1550847 w 1684718"/>
              <a:gd name="connsiteY54" fmla="*/ 178143 h 224409"/>
              <a:gd name="connsiteX55" fmla="*/ 1554962 w 1684718"/>
              <a:gd name="connsiteY55" fmla="*/ 182131 h 224409"/>
              <a:gd name="connsiteX56" fmla="*/ 1562608 w 1684718"/>
              <a:gd name="connsiteY56" fmla="*/ 191541 h 224409"/>
              <a:gd name="connsiteX57" fmla="*/ 1578038 w 1684718"/>
              <a:gd name="connsiteY57" fmla="*/ 208521 h 224409"/>
              <a:gd name="connsiteX58" fmla="*/ 1609661 w 1684718"/>
              <a:gd name="connsiteY58" fmla="*/ 224409 h 224409"/>
              <a:gd name="connsiteX59" fmla="*/ 1612925 w 1684718"/>
              <a:gd name="connsiteY59" fmla="*/ 223749 h 224409"/>
              <a:gd name="connsiteX60" fmla="*/ 1670469 w 1684718"/>
              <a:gd name="connsiteY60" fmla="*/ 222898 h 224409"/>
              <a:gd name="connsiteX61" fmla="*/ 1683169 w 1684718"/>
              <a:gd name="connsiteY61" fmla="*/ 210350 h 224409"/>
              <a:gd name="connsiteX62" fmla="*/ 1681810 w 1684718"/>
              <a:gd name="connsiteY62" fmla="*/ 203378 h 224409"/>
              <a:gd name="connsiteX63" fmla="*/ 1654543 w 1684718"/>
              <a:gd name="connsiteY63" fmla="*/ 167500 h 224409"/>
              <a:gd name="connsiteX64" fmla="*/ 1640611 w 1684718"/>
              <a:gd name="connsiteY64" fmla="*/ 153835 h 224409"/>
              <a:gd name="connsiteX65" fmla="*/ 1640395 w 1684718"/>
              <a:gd name="connsiteY65" fmla="*/ 153835 h 224409"/>
              <a:gd name="connsiteX66" fmla="*/ 1631772 w 1684718"/>
              <a:gd name="connsiteY66" fmla="*/ 145491 h 224409"/>
              <a:gd name="connsiteX67" fmla="*/ 1626311 w 1684718"/>
              <a:gd name="connsiteY67" fmla="*/ 139903 h 224409"/>
              <a:gd name="connsiteX68" fmla="*/ 1619846 w 1684718"/>
              <a:gd name="connsiteY68" fmla="*/ 131585 h 224409"/>
              <a:gd name="connsiteX69" fmla="*/ 1618945 w 1684718"/>
              <a:gd name="connsiteY69" fmla="*/ 126060 h 224409"/>
              <a:gd name="connsiteX70" fmla="*/ 1621307 w 1684718"/>
              <a:gd name="connsiteY70" fmla="*/ 120485 h 224409"/>
              <a:gd name="connsiteX71" fmla="*/ 1623402 w 1684718"/>
              <a:gd name="connsiteY71" fmla="*/ 116421 h 224409"/>
              <a:gd name="connsiteX72" fmla="*/ 1627212 w 1684718"/>
              <a:gd name="connsiteY72" fmla="*/ 110592 h 224409"/>
              <a:gd name="connsiteX73" fmla="*/ 1632737 w 1684718"/>
              <a:gd name="connsiteY73" fmla="*/ 103010 h 224409"/>
              <a:gd name="connsiteX74" fmla="*/ 1653425 w 1684718"/>
              <a:gd name="connsiteY74" fmla="*/ 76238 h 224409"/>
              <a:gd name="connsiteX75" fmla="*/ 1668830 w 1684718"/>
              <a:gd name="connsiteY75" fmla="*/ 54877 h 224409"/>
              <a:gd name="connsiteX76" fmla="*/ 1679168 w 1684718"/>
              <a:gd name="connsiteY76" fmla="*/ 37744 h 224409"/>
              <a:gd name="connsiteX77" fmla="*/ 1684464 w 1684718"/>
              <a:gd name="connsiteY77" fmla="*/ 24841 h 224409"/>
              <a:gd name="connsiteX78" fmla="*/ 1684718 w 1684718"/>
              <a:gd name="connsiteY78" fmla="*/ 16154 h 224409"/>
              <a:gd name="connsiteX0" fmla="*/ 273291 w 1684718"/>
              <a:gd name="connsiteY0" fmla="*/ 29985 h 224409"/>
              <a:gd name="connsiteX1" fmla="*/ 265150 w 1684718"/>
              <a:gd name="connsiteY1" fmla="*/ 32537 h 224409"/>
              <a:gd name="connsiteX2" fmla="*/ 256768 w 1684718"/>
              <a:gd name="connsiteY2" fmla="*/ 34519 h 224409"/>
              <a:gd name="connsiteX3" fmla="*/ 248170 w 1684718"/>
              <a:gd name="connsiteY3" fmla="*/ 35877 h 224409"/>
              <a:gd name="connsiteX4" fmla="*/ 256565 w 1684718"/>
              <a:gd name="connsiteY4" fmla="*/ 29807 h 224409"/>
              <a:gd name="connsiteX5" fmla="*/ 263740 w 1684718"/>
              <a:gd name="connsiteY5" fmla="*/ 22377 h 224409"/>
              <a:gd name="connsiteX6" fmla="*/ 269506 w 1684718"/>
              <a:gd name="connsiteY6" fmla="*/ 13779 h 224409"/>
              <a:gd name="connsiteX7" fmla="*/ 273672 w 1684718"/>
              <a:gd name="connsiteY7" fmla="*/ 4204 h 224409"/>
              <a:gd name="connsiteX8" fmla="*/ 265087 w 1684718"/>
              <a:gd name="connsiteY8" fmla="*/ 8776 h 224409"/>
              <a:gd name="connsiteX9" fmla="*/ 256120 w 1684718"/>
              <a:gd name="connsiteY9" fmla="*/ 12649 h 224409"/>
              <a:gd name="connsiteX10" fmla="*/ 246786 w 1684718"/>
              <a:gd name="connsiteY10" fmla="*/ 15761 h 224409"/>
              <a:gd name="connsiteX11" fmla="*/ 237121 w 1684718"/>
              <a:gd name="connsiteY11" fmla="*/ 18085 h 224409"/>
              <a:gd name="connsiteX12" fmla="*/ 228561 w 1684718"/>
              <a:gd name="connsiteY12" fmla="*/ 10566 h 224409"/>
              <a:gd name="connsiteX13" fmla="*/ 218592 w 1684718"/>
              <a:gd name="connsiteY13" fmla="*/ 4864 h 224409"/>
              <a:gd name="connsiteX14" fmla="*/ 173101 w 1684718"/>
              <a:gd name="connsiteY14" fmla="*/ 4496 h 224409"/>
              <a:gd name="connsiteX15" fmla="*/ 142278 w 1684718"/>
              <a:gd name="connsiteY15" fmla="*/ 35014 h 224409"/>
              <a:gd name="connsiteX16" fmla="*/ 137566 w 1684718"/>
              <a:gd name="connsiteY16" fmla="*/ 57315 h 224409"/>
              <a:gd name="connsiteX17" fmla="*/ 137515 w 1684718"/>
              <a:gd name="connsiteY17" fmla="*/ 61760 h 224409"/>
              <a:gd name="connsiteX18" fmla="*/ 137985 w 1684718"/>
              <a:gd name="connsiteY18" fmla="*/ 66180 h 224409"/>
              <a:gd name="connsiteX19" fmla="*/ 104394 w 1684718"/>
              <a:gd name="connsiteY19" fmla="*/ 64897 h 224409"/>
              <a:gd name="connsiteX20" fmla="*/ 72758 w 1684718"/>
              <a:gd name="connsiteY20" fmla="*/ 52553 h 224409"/>
              <a:gd name="connsiteX21" fmla="*/ 44818 w 1684718"/>
              <a:gd name="connsiteY21" fmla="*/ 34138 h 224409"/>
              <a:gd name="connsiteX22" fmla="*/ 21374 w 1684718"/>
              <a:gd name="connsiteY22" fmla="*/ 10465 h 224409"/>
              <a:gd name="connsiteX23" fmla="*/ 18008 w 1684718"/>
              <a:gd name="connsiteY23" fmla="*/ 17069 h 224409"/>
              <a:gd name="connsiteX24" fmla="*/ 15506 w 1684718"/>
              <a:gd name="connsiteY24" fmla="*/ 24117 h 224409"/>
              <a:gd name="connsiteX25" fmla="*/ 13919 w 1684718"/>
              <a:gd name="connsiteY25" fmla="*/ 31547 h 224409"/>
              <a:gd name="connsiteX26" fmla="*/ 13335 w 1684718"/>
              <a:gd name="connsiteY26" fmla="*/ 39294 h 224409"/>
              <a:gd name="connsiteX27" fmla="*/ 15011 w 1684718"/>
              <a:gd name="connsiteY27" fmla="*/ 53696 h 224409"/>
              <a:gd name="connsiteX28" fmla="*/ 20040 w 1684718"/>
              <a:gd name="connsiteY28" fmla="*/ 66738 h 224409"/>
              <a:gd name="connsiteX29" fmla="*/ 27965 w 1684718"/>
              <a:gd name="connsiteY29" fmla="*/ 77991 h 224409"/>
              <a:gd name="connsiteX30" fmla="*/ 38354 w 1684718"/>
              <a:gd name="connsiteY30" fmla="*/ 86995 h 224409"/>
              <a:gd name="connsiteX31" fmla="*/ 31432 w 1684718"/>
              <a:gd name="connsiteY31" fmla="*/ 86347 h 224409"/>
              <a:gd name="connsiteX32" fmla="*/ 24777 w 1684718"/>
              <a:gd name="connsiteY32" fmla="*/ 84899 h 224409"/>
              <a:gd name="connsiteX33" fmla="*/ 18440 w 1684718"/>
              <a:gd name="connsiteY33" fmla="*/ 82702 h 224409"/>
              <a:gd name="connsiteX34" fmla="*/ 12484 w 1684718"/>
              <a:gd name="connsiteY34" fmla="*/ 79794 h 224409"/>
              <a:gd name="connsiteX35" fmla="*/ 12446 w 1684718"/>
              <a:gd name="connsiteY35" fmla="*/ 80480 h 224409"/>
              <a:gd name="connsiteX36" fmla="*/ 15748 w 1684718"/>
              <a:gd name="connsiteY36" fmla="*/ 100279 h 224409"/>
              <a:gd name="connsiteX37" fmla="*/ 25247 w 1684718"/>
              <a:gd name="connsiteY37" fmla="*/ 117069 h 224409"/>
              <a:gd name="connsiteX38" fmla="*/ 39700 w 1684718"/>
              <a:gd name="connsiteY38" fmla="*/ 129629 h 224409"/>
              <a:gd name="connsiteX39" fmla="*/ 57873 w 1684718"/>
              <a:gd name="connsiteY39" fmla="*/ 136703 h 224409"/>
              <a:gd name="connsiteX40" fmla="*/ 53047 w 1684718"/>
              <a:gd name="connsiteY40" fmla="*/ 138024 h 224409"/>
              <a:gd name="connsiteX41" fmla="*/ 47993 w 1684718"/>
              <a:gd name="connsiteY41" fmla="*/ 138722 h 224409"/>
              <a:gd name="connsiteX42" fmla="*/ 39065 w 1684718"/>
              <a:gd name="connsiteY42" fmla="*/ 138722 h 224409"/>
              <a:gd name="connsiteX43" fmla="*/ 35483 w 1684718"/>
              <a:gd name="connsiteY43" fmla="*/ 138354 h 224409"/>
              <a:gd name="connsiteX44" fmla="*/ 31965 w 1684718"/>
              <a:gd name="connsiteY44" fmla="*/ 137643 h 224409"/>
              <a:gd name="connsiteX45" fmla="*/ 39725 w 1684718"/>
              <a:gd name="connsiteY45" fmla="*/ 153416 h 224409"/>
              <a:gd name="connsiteX46" fmla="*/ 51790 w 1684718"/>
              <a:gd name="connsiteY46" fmla="*/ 165925 h 224409"/>
              <a:gd name="connsiteX47" fmla="*/ 67221 w 1684718"/>
              <a:gd name="connsiteY47" fmla="*/ 174257 h 224409"/>
              <a:gd name="connsiteX48" fmla="*/ 85115 w 1684718"/>
              <a:gd name="connsiteY48" fmla="*/ 177470 h 224409"/>
              <a:gd name="connsiteX49" fmla="*/ 69392 w 1684718"/>
              <a:gd name="connsiteY49" fmla="*/ 187769 h 224409"/>
              <a:gd name="connsiteX50" fmla="*/ 52044 w 1684718"/>
              <a:gd name="connsiteY50" fmla="*/ 195466 h 224409"/>
              <a:gd name="connsiteX51" fmla="*/ 33375 w 1684718"/>
              <a:gd name="connsiteY51" fmla="*/ 200279 h 224409"/>
              <a:gd name="connsiteX52" fmla="*/ 13665 w 1684718"/>
              <a:gd name="connsiteY52" fmla="*/ 201943 h 224409"/>
              <a:gd name="connsiteX53" fmla="*/ 9067 w 1684718"/>
              <a:gd name="connsiteY53" fmla="*/ 201943 h 224409"/>
              <a:gd name="connsiteX54" fmla="*/ 0 w 1684718"/>
              <a:gd name="connsiteY54" fmla="*/ 201193 h 224409"/>
              <a:gd name="connsiteX55" fmla="*/ 19773 w 1684718"/>
              <a:gd name="connsiteY55" fmla="*/ 212103 h 224409"/>
              <a:gd name="connsiteX0" fmla="*/ 1684718 w 1684718"/>
              <a:gd name="connsiteY0" fmla="*/ 16154 h 224409"/>
              <a:gd name="connsiteX1" fmla="*/ 1682686 w 1684718"/>
              <a:gd name="connsiteY1" fmla="*/ 12890 h 224409"/>
              <a:gd name="connsiteX2" fmla="*/ 1680591 w 1684718"/>
              <a:gd name="connsiteY2" fmla="*/ 11747 h 224409"/>
              <a:gd name="connsiteX3" fmla="*/ 1673809 w 1684718"/>
              <a:gd name="connsiteY3" fmla="*/ 9703 h 224409"/>
              <a:gd name="connsiteX4" fmla="*/ 1669453 w 1684718"/>
              <a:gd name="connsiteY4" fmla="*/ 9550 h 224409"/>
              <a:gd name="connsiteX5" fmla="*/ 1664106 w 1684718"/>
              <a:gd name="connsiteY5" fmla="*/ 10211 h 224409"/>
              <a:gd name="connsiteX6" fmla="*/ 1605216 w 1684718"/>
              <a:gd name="connsiteY6" fmla="*/ 10630 h 224409"/>
              <a:gd name="connsiteX7" fmla="*/ 1587157 w 1684718"/>
              <a:gd name="connsiteY7" fmla="*/ 30366 h 224409"/>
              <a:gd name="connsiteX8" fmla="*/ 1581734 w 1684718"/>
              <a:gd name="connsiteY8" fmla="*/ 42075 h 224409"/>
              <a:gd name="connsiteX9" fmla="*/ 1559077 w 1684718"/>
              <a:gd name="connsiteY9" fmla="*/ 81343 h 224409"/>
              <a:gd name="connsiteX10" fmla="*/ 1533080 w 1684718"/>
              <a:gd name="connsiteY10" fmla="*/ 109487 h 224409"/>
              <a:gd name="connsiteX11" fmla="*/ 1528368 w 1684718"/>
              <a:gd name="connsiteY11" fmla="*/ 108369 h 224409"/>
              <a:gd name="connsiteX12" fmla="*/ 1520926 w 1684718"/>
              <a:gd name="connsiteY12" fmla="*/ 81547 h 224409"/>
              <a:gd name="connsiteX13" fmla="*/ 1522895 w 1684718"/>
              <a:gd name="connsiteY13" fmla="*/ 22238 h 224409"/>
              <a:gd name="connsiteX14" fmla="*/ 1522691 w 1684718"/>
              <a:gd name="connsiteY14" fmla="*/ 19113 h 224409"/>
              <a:gd name="connsiteX15" fmla="*/ 1481582 w 1684718"/>
              <a:gd name="connsiteY15" fmla="*/ 0 h 224409"/>
              <a:gd name="connsiteX16" fmla="*/ 1464271 w 1684718"/>
              <a:gd name="connsiteY16" fmla="*/ 165 h 224409"/>
              <a:gd name="connsiteX17" fmla="*/ 1422361 w 1684718"/>
              <a:gd name="connsiteY17" fmla="*/ 14072 h 224409"/>
              <a:gd name="connsiteX18" fmla="*/ 1422006 w 1684718"/>
              <a:gd name="connsiteY18" fmla="*/ 15684 h 224409"/>
              <a:gd name="connsiteX19" fmla="*/ 1431950 w 1684718"/>
              <a:gd name="connsiteY19" fmla="*/ 17183 h 224409"/>
              <a:gd name="connsiteX20" fmla="*/ 1437703 w 1684718"/>
              <a:gd name="connsiteY20" fmla="*/ 20117 h 224409"/>
              <a:gd name="connsiteX21" fmla="*/ 1447038 w 1684718"/>
              <a:gd name="connsiteY21" fmla="*/ 58750 h 224409"/>
              <a:gd name="connsiteX22" fmla="*/ 1446911 w 1684718"/>
              <a:gd name="connsiteY22" fmla="*/ 71526 h 224409"/>
              <a:gd name="connsiteX23" fmla="*/ 1437982 w 1684718"/>
              <a:gd name="connsiteY23" fmla="*/ 108788 h 224409"/>
              <a:gd name="connsiteX24" fmla="*/ 1434376 w 1684718"/>
              <a:gd name="connsiteY24" fmla="*/ 109830 h 224409"/>
              <a:gd name="connsiteX25" fmla="*/ 1430553 w 1684718"/>
              <a:gd name="connsiteY25" fmla="*/ 109830 h 224409"/>
              <a:gd name="connsiteX26" fmla="*/ 1403731 w 1684718"/>
              <a:gd name="connsiteY26" fmla="*/ 79057 h 224409"/>
              <a:gd name="connsiteX27" fmla="*/ 1396085 w 1684718"/>
              <a:gd name="connsiteY27" fmla="*/ 63792 h 224409"/>
              <a:gd name="connsiteX28" fmla="*/ 1390878 w 1684718"/>
              <a:gd name="connsiteY28" fmla="*/ 54064 h 224409"/>
              <a:gd name="connsiteX29" fmla="*/ 1381201 w 1684718"/>
              <a:gd name="connsiteY29" fmla="*/ 33934 h 224409"/>
              <a:gd name="connsiteX30" fmla="*/ 1378115 w 1684718"/>
              <a:gd name="connsiteY30" fmla="*/ 26873 h 224409"/>
              <a:gd name="connsiteX31" fmla="*/ 1374394 w 1684718"/>
              <a:gd name="connsiteY31" fmla="*/ 17183 h 224409"/>
              <a:gd name="connsiteX32" fmla="*/ 1372781 w 1684718"/>
              <a:gd name="connsiteY32" fmla="*/ 14999 h 224409"/>
              <a:gd name="connsiteX33" fmla="*/ 1367853 w 1684718"/>
              <a:gd name="connsiteY33" fmla="*/ 11747 h 224409"/>
              <a:gd name="connsiteX34" fmla="*/ 1363319 w 1684718"/>
              <a:gd name="connsiteY34" fmla="*/ 10096 h 224409"/>
              <a:gd name="connsiteX35" fmla="*/ 1361668 w 1684718"/>
              <a:gd name="connsiteY35" fmla="*/ 9830 h 224409"/>
              <a:gd name="connsiteX36" fmla="*/ 1299908 w 1684718"/>
              <a:gd name="connsiteY36" fmla="*/ 10236 h 224409"/>
              <a:gd name="connsiteX37" fmla="*/ 1295996 w 1684718"/>
              <a:gd name="connsiteY37" fmla="*/ 11519 h 224409"/>
              <a:gd name="connsiteX38" fmla="*/ 1292669 w 1684718"/>
              <a:gd name="connsiteY38" fmla="*/ 16002 h 224409"/>
              <a:gd name="connsiteX39" fmla="*/ 1292453 w 1684718"/>
              <a:gd name="connsiteY39" fmla="*/ 20117 h 224409"/>
              <a:gd name="connsiteX40" fmla="*/ 1292847 w 1684718"/>
              <a:gd name="connsiteY40" fmla="*/ 21958 h 224409"/>
              <a:gd name="connsiteX41" fmla="*/ 1312824 w 1684718"/>
              <a:gd name="connsiteY41" fmla="*/ 66243 h 224409"/>
              <a:gd name="connsiteX42" fmla="*/ 1332992 w 1684718"/>
              <a:gd name="connsiteY42" fmla="*/ 103975 h 224409"/>
              <a:gd name="connsiteX43" fmla="*/ 1360335 w 1684718"/>
              <a:gd name="connsiteY43" fmla="*/ 146406 h 224409"/>
              <a:gd name="connsiteX44" fmla="*/ 1385735 w 1684718"/>
              <a:gd name="connsiteY44" fmla="*/ 178537 h 224409"/>
              <a:gd name="connsiteX45" fmla="*/ 1418386 w 1684718"/>
              <a:gd name="connsiteY45" fmla="*/ 204267 h 224409"/>
              <a:gd name="connsiteX46" fmla="*/ 1460423 w 1684718"/>
              <a:gd name="connsiteY46" fmla="*/ 221323 h 224409"/>
              <a:gd name="connsiteX47" fmla="*/ 1475320 w 1684718"/>
              <a:gd name="connsiteY47" fmla="*/ 222999 h 224409"/>
              <a:gd name="connsiteX48" fmla="*/ 1506169 w 1684718"/>
              <a:gd name="connsiteY48" fmla="*/ 222898 h 224409"/>
              <a:gd name="connsiteX49" fmla="*/ 1520215 w 1684718"/>
              <a:gd name="connsiteY49" fmla="*/ 210020 h 224409"/>
              <a:gd name="connsiteX50" fmla="*/ 1520151 w 1684718"/>
              <a:gd name="connsiteY50" fmla="*/ 202120 h 224409"/>
              <a:gd name="connsiteX51" fmla="*/ 1520647 w 1684718"/>
              <a:gd name="connsiteY51" fmla="*/ 196825 h 224409"/>
              <a:gd name="connsiteX52" fmla="*/ 1538185 w 1684718"/>
              <a:gd name="connsiteY52" fmla="*/ 170726 h 224409"/>
              <a:gd name="connsiteX53" fmla="*/ 1542034 w 1684718"/>
              <a:gd name="connsiteY53" fmla="*/ 171767 h 224409"/>
              <a:gd name="connsiteX54" fmla="*/ 1550847 w 1684718"/>
              <a:gd name="connsiteY54" fmla="*/ 178143 h 224409"/>
              <a:gd name="connsiteX55" fmla="*/ 1554962 w 1684718"/>
              <a:gd name="connsiteY55" fmla="*/ 182131 h 224409"/>
              <a:gd name="connsiteX56" fmla="*/ 1562608 w 1684718"/>
              <a:gd name="connsiteY56" fmla="*/ 191541 h 224409"/>
              <a:gd name="connsiteX57" fmla="*/ 1578038 w 1684718"/>
              <a:gd name="connsiteY57" fmla="*/ 208521 h 224409"/>
              <a:gd name="connsiteX58" fmla="*/ 1609661 w 1684718"/>
              <a:gd name="connsiteY58" fmla="*/ 224409 h 224409"/>
              <a:gd name="connsiteX59" fmla="*/ 1612925 w 1684718"/>
              <a:gd name="connsiteY59" fmla="*/ 223749 h 224409"/>
              <a:gd name="connsiteX60" fmla="*/ 1670469 w 1684718"/>
              <a:gd name="connsiteY60" fmla="*/ 222898 h 224409"/>
              <a:gd name="connsiteX61" fmla="*/ 1683169 w 1684718"/>
              <a:gd name="connsiteY61" fmla="*/ 210350 h 224409"/>
              <a:gd name="connsiteX62" fmla="*/ 1681810 w 1684718"/>
              <a:gd name="connsiteY62" fmla="*/ 203378 h 224409"/>
              <a:gd name="connsiteX63" fmla="*/ 1654543 w 1684718"/>
              <a:gd name="connsiteY63" fmla="*/ 167500 h 224409"/>
              <a:gd name="connsiteX64" fmla="*/ 1640611 w 1684718"/>
              <a:gd name="connsiteY64" fmla="*/ 153835 h 224409"/>
              <a:gd name="connsiteX65" fmla="*/ 1640395 w 1684718"/>
              <a:gd name="connsiteY65" fmla="*/ 153835 h 224409"/>
              <a:gd name="connsiteX66" fmla="*/ 1631772 w 1684718"/>
              <a:gd name="connsiteY66" fmla="*/ 145491 h 224409"/>
              <a:gd name="connsiteX67" fmla="*/ 1626311 w 1684718"/>
              <a:gd name="connsiteY67" fmla="*/ 139903 h 224409"/>
              <a:gd name="connsiteX68" fmla="*/ 1619846 w 1684718"/>
              <a:gd name="connsiteY68" fmla="*/ 131585 h 224409"/>
              <a:gd name="connsiteX69" fmla="*/ 1618945 w 1684718"/>
              <a:gd name="connsiteY69" fmla="*/ 126060 h 224409"/>
              <a:gd name="connsiteX70" fmla="*/ 1621307 w 1684718"/>
              <a:gd name="connsiteY70" fmla="*/ 120485 h 224409"/>
              <a:gd name="connsiteX71" fmla="*/ 1623402 w 1684718"/>
              <a:gd name="connsiteY71" fmla="*/ 116421 h 224409"/>
              <a:gd name="connsiteX72" fmla="*/ 1627212 w 1684718"/>
              <a:gd name="connsiteY72" fmla="*/ 110592 h 224409"/>
              <a:gd name="connsiteX73" fmla="*/ 1632737 w 1684718"/>
              <a:gd name="connsiteY73" fmla="*/ 103010 h 224409"/>
              <a:gd name="connsiteX74" fmla="*/ 1653425 w 1684718"/>
              <a:gd name="connsiteY74" fmla="*/ 76238 h 224409"/>
              <a:gd name="connsiteX75" fmla="*/ 1668830 w 1684718"/>
              <a:gd name="connsiteY75" fmla="*/ 54877 h 224409"/>
              <a:gd name="connsiteX76" fmla="*/ 1679168 w 1684718"/>
              <a:gd name="connsiteY76" fmla="*/ 37744 h 224409"/>
              <a:gd name="connsiteX77" fmla="*/ 1684464 w 1684718"/>
              <a:gd name="connsiteY77" fmla="*/ 24841 h 224409"/>
              <a:gd name="connsiteX78" fmla="*/ 1684718 w 1684718"/>
              <a:gd name="connsiteY78" fmla="*/ 16154 h 224409"/>
              <a:gd name="connsiteX0" fmla="*/ 273291 w 1684718"/>
              <a:gd name="connsiteY0" fmla="*/ 29985 h 224409"/>
              <a:gd name="connsiteX1" fmla="*/ 265150 w 1684718"/>
              <a:gd name="connsiteY1" fmla="*/ 32537 h 224409"/>
              <a:gd name="connsiteX2" fmla="*/ 256768 w 1684718"/>
              <a:gd name="connsiteY2" fmla="*/ 34519 h 224409"/>
              <a:gd name="connsiteX3" fmla="*/ 248170 w 1684718"/>
              <a:gd name="connsiteY3" fmla="*/ 35877 h 224409"/>
              <a:gd name="connsiteX4" fmla="*/ 256565 w 1684718"/>
              <a:gd name="connsiteY4" fmla="*/ 29807 h 224409"/>
              <a:gd name="connsiteX5" fmla="*/ 263740 w 1684718"/>
              <a:gd name="connsiteY5" fmla="*/ 22377 h 224409"/>
              <a:gd name="connsiteX6" fmla="*/ 269506 w 1684718"/>
              <a:gd name="connsiteY6" fmla="*/ 13779 h 224409"/>
              <a:gd name="connsiteX7" fmla="*/ 273672 w 1684718"/>
              <a:gd name="connsiteY7" fmla="*/ 4204 h 224409"/>
              <a:gd name="connsiteX8" fmla="*/ 265087 w 1684718"/>
              <a:gd name="connsiteY8" fmla="*/ 8776 h 224409"/>
              <a:gd name="connsiteX9" fmla="*/ 256120 w 1684718"/>
              <a:gd name="connsiteY9" fmla="*/ 12649 h 224409"/>
              <a:gd name="connsiteX10" fmla="*/ 246786 w 1684718"/>
              <a:gd name="connsiteY10" fmla="*/ 15761 h 224409"/>
              <a:gd name="connsiteX11" fmla="*/ 237121 w 1684718"/>
              <a:gd name="connsiteY11" fmla="*/ 18085 h 224409"/>
              <a:gd name="connsiteX12" fmla="*/ 228561 w 1684718"/>
              <a:gd name="connsiteY12" fmla="*/ 10566 h 224409"/>
              <a:gd name="connsiteX13" fmla="*/ 218592 w 1684718"/>
              <a:gd name="connsiteY13" fmla="*/ 4864 h 224409"/>
              <a:gd name="connsiteX14" fmla="*/ 173101 w 1684718"/>
              <a:gd name="connsiteY14" fmla="*/ 4496 h 224409"/>
              <a:gd name="connsiteX15" fmla="*/ 142278 w 1684718"/>
              <a:gd name="connsiteY15" fmla="*/ 35014 h 224409"/>
              <a:gd name="connsiteX16" fmla="*/ 137566 w 1684718"/>
              <a:gd name="connsiteY16" fmla="*/ 57315 h 224409"/>
              <a:gd name="connsiteX17" fmla="*/ 137515 w 1684718"/>
              <a:gd name="connsiteY17" fmla="*/ 61760 h 224409"/>
              <a:gd name="connsiteX18" fmla="*/ 137985 w 1684718"/>
              <a:gd name="connsiteY18" fmla="*/ 66180 h 224409"/>
              <a:gd name="connsiteX19" fmla="*/ 104394 w 1684718"/>
              <a:gd name="connsiteY19" fmla="*/ 64897 h 224409"/>
              <a:gd name="connsiteX20" fmla="*/ 72758 w 1684718"/>
              <a:gd name="connsiteY20" fmla="*/ 52553 h 224409"/>
              <a:gd name="connsiteX21" fmla="*/ 44818 w 1684718"/>
              <a:gd name="connsiteY21" fmla="*/ 34138 h 224409"/>
              <a:gd name="connsiteX22" fmla="*/ 21374 w 1684718"/>
              <a:gd name="connsiteY22" fmla="*/ 10465 h 224409"/>
              <a:gd name="connsiteX23" fmla="*/ 18008 w 1684718"/>
              <a:gd name="connsiteY23" fmla="*/ 17069 h 224409"/>
              <a:gd name="connsiteX24" fmla="*/ 15506 w 1684718"/>
              <a:gd name="connsiteY24" fmla="*/ 24117 h 224409"/>
              <a:gd name="connsiteX25" fmla="*/ 13919 w 1684718"/>
              <a:gd name="connsiteY25" fmla="*/ 31547 h 224409"/>
              <a:gd name="connsiteX26" fmla="*/ 13335 w 1684718"/>
              <a:gd name="connsiteY26" fmla="*/ 39294 h 224409"/>
              <a:gd name="connsiteX27" fmla="*/ 15011 w 1684718"/>
              <a:gd name="connsiteY27" fmla="*/ 53696 h 224409"/>
              <a:gd name="connsiteX28" fmla="*/ 20040 w 1684718"/>
              <a:gd name="connsiteY28" fmla="*/ 66738 h 224409"/>
              <a:gd name="connsiteX29" fmla="*/ 27965 w 1684718"/>
              <a:gd name="connsiteY29" fmla="*/ 77991 h 224409"/>
              <a:gd name="connsiteX30" fmla="*/ 38354 w 1684718"/>
              <a:gd name="connsiteY30" fmla="*/ 86995 h 224409"/>
              <a:gd name="connsiteX31" fmla="*/ 31432 w 1684718"/>
              <a:gd name="connsiteY31" fmla="*/ 86347 h 224409"/>
              <a:gd name="connsiteX32" fmla="*/ 24777 w 1684718"/>
              <a:gd name="connsiteY32" fmla="*/ 84899 h 224409"/>
              <a:gd name="connsiteX33" fmla="*/ 18440 w 1684718"/>
              <a:gd name="connsiteY33" fmla="*/ 82702 h 224409"/>
              <a:gd name="connsiteX34" fmla="*/ 12484 w 1684718"/>
              <a:gd name="connsiteY34" fmla="*/ 79794 h 224409"/>
              <a:gd name="connsiteX35" fmla="*/ 12446 w 1684718"/>
              <a:gd name="connsiteY35" fmla="*/ 80480 h 224409"/>
              <a:gd name="connsiteX36" fmla="*/ 15748 w 1684718"/>
              <a:gd name="connsiteY36" fmla="*/ 100279 h 224409"/>
              <a:gd name="connsiteX37" fmla="*/ 25247 w 1684718"/>
              <a:gd name="connsiteY37" fmla="*/ 117069 h 224409"/>
              <a:gd name="connsiteX38" fmla="*/ 39700 w 1684718"/>
              <a:gd name="connsiteY38" fmla="*/ 129629 h 224409"/>
              <a:gd name="connsiteX39" fmla="*/ 57873 w 1684718"/>
              <a:gd name="connsiteY39" fmla="*/ 136703 h 224409"/>
              <a:gd name="connsiteX40" fmla="*/ 53047 w 1684718"/>
              <a:gd name="connsiteY40" fmla="*/ 138024 h 224409"/>
              <a:gd name="connsiteX41" fmla="*/ 47993 w 1684718"/>
              <a:gd name="connsiteY41" fmla="*/ 138722 h 224409"/>
              <a:gd name="connsiteX42" fmla="*/ 39065 w 1684718"/>
              <a:gd name="connsiteY42" fmla="*/ 138722 h 224409"/>
              <a:gd name="connsiteX43" fmla="*/ 35483 w 1684718"/>
              <a:gd name="connsiteY43" fmla="*/ 138354 h 224409"/>
              <a:gd name="connsiteX44" fmla="*/ 31965 w 1684718"/>
              <a:gd name="connsiteY44" fmla="*/ 137643 h 224409"/>
              <a:gd name="connsiteX45" fmla="*/ 39725 w 1684718"/>
              <a:gd name="connsiteY45" fmla="*/ 153416 h 224409"/>
              <a:gd name="connsiteX46" fmla="*/ 51790 w 1684718"/>
              <a:gd name="connsiteY46" fmla="*/ 165925 h 224409"/>
              <a:gd name="connsiteX47" fmla="*/ 67221 w 1684718"/>
              <a:gd name="connsiteY47" fmla="*/ 174257 h 224409"/>
              <a:gd name="connsiteX48" fmla="*/ 85115 w 1684718"/>
              <a:gd name="connsiteY48" fmla="*/ 177470 h 224409"/>
              <a:gd name="connsiteX49" fmla="*/ 69392 w 1684718"/>
              <a:gd name="connsiteY49" fmla="*/ 187769 h 224409"/>
              <a:gd name="connsiteX50" fmla="*/ 52044 w 1684718"/>
              <a:gd name="connsiteY50" fmla="*/ 195466 h 224409"/>
              <a:gd name="connsiteX51" fmla="*/ 33375 w 1684718"/>
              <a:gd name="connsiteY51" fmla="*/ 200279 h 224409"/>
              <a:gd name="connsiteX52" fmla="*/ 13665 w 1684718"/>
              <a:gd name="connsiteY52" fmla="*/ 201943 h 224409"/>
              <a:gd name="connsiteX53" fmla="*/ 9067 w 1684718"/>
              <a:gd name="connsiteY53" fmla="*/ 201943 h 224409"/>
              <a:gd name="connsiteX54" fmla="*/ 0 w 1684718"/>
              <a:gd name="connsiteY54" fmla="*/ 201193 h 224409"/>
              <a:gd name="connsiteX0" fmla="*/ 1684718 w 1684718"/>
              <a:gd name="connsiteY0" fmla="*/ 16154 h 224409"/>
              <a:gd name="connsiteX1" fmla="*/ 1682686 w 1684718"/>
              <a:gd name="connsiteY1" fmla="*/ 12890 h 224409"/>
              <a:gd name="connsiteX2" fmla="*/ 1680591 w 1684718"/>
              <a:gd name="connsiteY2" fmla="*/ 11747 h 224409"/>
              <a:gd name="connsiteX3" fmla="*/ 1673809 w 1684718"/>
              <a:gd name="connsiteY3" fmla="*/ 9703 h 224409"/>
              <a:gd name="connsiteX4" fmla="*/ 1669453 w 1684718"/>
              <a:gd name="connsiteY4" fmla="*/ 9550 h 224409"/>
              <a:gd name="connsiteX5" fmla="*/ 1664106 w 1684718"/>
              <a:gd name="connsiteY5" fmla="*/ 10211 h 224409"/>
              <a:gd name="connsiteX6" fmla="*/ 1605216 w 1684718"/>
              <a:gd name="connsiteY6" fmla="*/ 10630 h 224409"/>
              <a:gd name="connsiteX7" fmla="*/ 1587157 w 1684718"/>
              <a:gd name="connsiteY7" fmla="*/ 30366 h 224409"/>
              <a:gd name="connsiteX8" fmla="*/ 1581734 w 1684718"/>
              <a:gd name="connsiteY8" fmla="*/ 42075 h 224409"/>
              <a:gd name="connsiteX9" fmla="*/ 1559077 w 1684718"/>
              <a:gd name="connsiteY9" fmla="*/ 81343 h 224409"/>
              <a:gd name="connsiteX10" fmla="*/ 1533080 w 1684718"/>
              <a:gd name="connsiteY10" fmla="*/ 109487 h 224409"/>
              <a:gd name="connsiteX11" fmla="*/ 1528368 w 1684718"/>
              <a:gd name="connsiteY11" fmla="*/ 108369 h 224409"/>
              <a:gd name="connsiteX12" fmla="*/ 1520926 w 1684718"/>
              <a:gd name="connsiteY12" fmla="*/ 81547 h 224409"/>
              <a:gd name="connsiteX13" fmla="*/ 1522895 w 1684718"/>
              <a:gd name="connsiteY13" fmla="*/ 22238 h 224409"/>
              <a:gd name="connsiteX14" fmla="*/ 1522691 w 1684718"/>
              <a:gd name="connsiteY14" fmla="*/ 19113 h 224409"/>
              <a:gd name="connsiteX15" fmla="*/ 1481582 w 1684718"/>
              <a:gd name="connsiteY15" fmla="*/ 0 h 224409"/>
              <a:gd name="connsiteX16" fmla="*/ 1464271 w 1684718"/>
              <a:gd name="connsiteY16" fmla="*/ 165 h 224409"/>
              <a:gd name="connsiteX17" fmla="*/ 1422361 w 1684718"/>
              <a:gd name="connsiteY17" fmla="*/ 14072 h 224409"/>
              <a:gd name="connsiteX18" fmla="*/ 1422006 w 1684718"/>
              <a:gd name="connsiteY18" fmla="*/ 15684 h 224409"/>
              <a:gd name="connsiteX19" fmla="*/ 1431950 w 1684718"/>
              <a:gd name="connsiteY19" fmla="*/ 17183 h 224409"/>
              <a:gd name="connsiteX20" fmla="*/ 1437703 w 1684718"/>
              <a:gd name="connsiteY20" fmla="*/ 20117 h 224409"/>
              <a:gd name="connsiteX21" fmla="*/ 1447038 w 1684718"/>
              <a:gd name="connsiteY21" fmla="*/ 58750 h 224409"/>
              <a:gd name="connsiteX22" fmla="*/ 1446911 w 1684718"/>
              <a:gd name="connsiteY22" fmla="*/ 71526 h 224409"/>
              <a:gd name="connsiteX23" fmla="*/ 1437982 w 1684718"/>
              <a:gd name="connsiteY23" fmla="*/ 108788 h 224409"/>
              <a:gd name="connsiteX24" fmla="*/ 1434376 w 1684718"/>
              <a:gd name="connsiteY24" fmla="*/ 109830 h 224409"/>
              <a:gd name="connsiteX25" fmla="*/ 1430553 w 1684718"/>
              <a:gd name="connsiteY25" fmla="*/ 109830 h 224409"/>
              <a:gd name="connsiteX26" fmla="*/ 1403731 w 1684718"/>
              <a:gd name="connsiteY26" fmla="*/ 79057 h 224409"/>
              <a:gd name="connsiteX27" fmla="*/ 1396085 w 1684718"/>
              <a:gd name="connsiteY27" fmla="*/ 63792 h 224409"/>
              <a:gd name="connsiteX28" fmla="*/ 1390878 w 1684718"/>
              <a:gd name="connsiteY28" fmla="*/ 54064 h 224409"/>
              <a:gd name="connsiteX29" fmla="*/ 1381201 w 1684718"/>
              <a:gd name="connsiteY29" fmla="*/ 33934 h 224409"/>
              <a:gd name="connsiteX30" fmla="*/ 1378115 w 1684718"/>
              <a:gd name="connsiteY30" fmla="*/ 26873 h 224409"/>
              <a:gd name="connsiteX31" fmla="*/ 1374394 w 1684718"/>
              <a:gd name="connsiteY31" fmla="*/ 17183 h 224409"/>
              <a:gd name="connsiteX32" fmla="*/ 1372781 w 1684718"/>
              <a:gd name="connsiteY32" fmla="*/ 14999 h 224409"/>
              <a:gd name="connsiteX33" fmla="*/ 1367853 w 1684718"/>
              <a:gd name="connsiteY33" fmla="*/ 11747 h 224409"/>
              <a:gd name="connsiteX34" fmla="*/ 1363319 w 1684718"/>
              <a:gd name="connsiteY34" fmla="*/ 10096 h 224409"/>
              <a:gd name="connsiteX35" fmla="*/ 1361668 w 1684718"/>
              <a:gd name="connsiteY35" fmla="*/ 9830 h 224409"/>
              <a:gd name="connsiteX36" fmla="*/ 1299908 w 1684718"/>
              <a:gd name="connsiteY36" fmla="*/ 10236 h 224409"/>
              <a:gd name="connsiteX37" fmla="*/ 1295996 w 1684718"/>
              <a:gd name="connsiteY37" fmla="*/ 11519 h 224409"/>
              <a:gd name="connsiteX38" fmla="*/ 1292669 w 1684718"/>
              <a:gd name="connsiteY38" fmla="*/ 16002 h 224409"/>
              <a:gd name="connsiteX39" fmla="*/ 1292453 w 1684718"/>
              <a:gd name="connsiteY39" fmla="*/ 20117 h 224409"/>
              <a:gd name="connsiteX40" fmla="*/ 1292847 w 1684718"/>
              <a:gd name="connsiteY40" fmla="*/ 21958 h 224409"/>
              <a:gd name="connsiteX41" fmla="*/ 1312824 w 1684718"/>
              <a:gd name="connsiteY41" fmla="*/ 66243 h 224409"/>
              <a:gd name="connsiteX42" fmla="*/ 1332992 w 1684718"/>
              <a:gd name="connsiteY42" fmla="*/ 103975 h 224409"/>
              <a:gd name="connsiteX43" fmla="*/ 1360335 w 1684718"/>
              <a:gd name="connsiteY43" fmla="*/ 146406 h 224409"/>
              <a:gd name="connsiteX44" fmla="*/ 1385735 w 1684718"/>
              <a:gd name="connsiteY44" fmla="*/ 178537 h 224409"/>
              <a:gd name="connsiteX45" fmla="*/ 1418386 w 1684718"/>
              <a:gd name="connsiteY45" fmla="*/ 204267 h 224409"/>
              <a:gd name="connsiteX46" fmla="*/ 1460423 w 1684718"/>
              <a:gd name="connsiteY46" fmla="*/ 221323 h 224409"/>
              <a:gd name="connsiteX47" fmla="*/ 1475320 w 1684718"/>
              <a:gd name="connsiteY47" fmla="*/ 222999 h 224409"/>
              <a:gd name="connsiteX48" fmla="*/ 1506169 w 1684718"/>
              <a:gd name="connsiteY48" fmla="*/ 222898 h 224409"/>
              <a:gd name="connsiteX49" fmla="*/ 1520215 w 1684718"/>
              <a:gd name="connsiteY49" fmla="*/ 210020 h 224409"/>
              <a:gd name="connsiteX50" fmla="*/ 1520151 w 1684718"/>
              <a:gd name="connsiteY50" fmla="*/ 202120 h 224409"/>
              <a:gd name="connsiteX51" fmla="*/ 1520647 w 1684718"/>
              <a:gd name="connsiteY51" fmla="*/ 196825 h 224409"/>
              <a:gd name="connsiteX52" fmla="*/ 1538185 w 1684718"/>
              <a:gd name="connsiteY52" fmla="*/ 170726 h 224409"/>
              <a:gd name="connsiteX53" fmla="*/ 1542034 w 1684718"/>
              <a:gd name="connsiteY53" fmla="*/ 171767 h 224409"/>
              <a:gd name="connsiteX54" fmla="*/ 1550847 w 1684718"/>
              <a:gd name="connsiteY54" fmla="*/ 178143 h 224409"/>
              <a:gd name="connsiteX55" fmla="*/ 1554962 w 1684718"/>
              <a:gd name="connsiteY55" fmla="*/ 182131 h 224409"/>
              <a:gd name="connsiteX56" fmla="*/ 1562608 w 1684718"/>
              <a:gd name="connsiteY56" fmla="*/ 191541 h 224409"/>
              <a:gd name="connsiteX57" fmla="*/ 1578038 w 1684718"/>
              <a:gd name="connsiteY57" fmla="*/ 208521 h 224409"/>
              <a:gd name="connsiteX58" fmla="*/ 1609661 w 1684718"/>
              <a:gd name="connsiteY58" fmla="*/ 224409 h 224409"/>
              <a:gd name="connsiteX59" fmla="*/ 1612925 w 1684718"/>
              <a:gd name="connsiteY59" fmla="*/ 223749 h 224409"/>
              <a:gd name="connsiteX60" fmla="*/ 1670469 w 1684718"/>
              <a:gd name="connsiteY60" fmla="*/ 222898 h 224409"/>
              <a:gd name="connsiteX61" fmla="*/ 1683169 w 1684718"/>
              <a:gd name="connsiteY61" fmla="*/ 210350 h 224409"/>
              <a:gd name="connsiteX62" fmla="*/ 1681810 w 1684718"/>
              <a:gd name="connsiteY62" fmla="*/ 203378 h 224409"/>
              <a:gd name="connsiteX63" fmla="*/ 1654543 w 1684718"/>
              <a:gd name="connsiteY63" fmla="*/ 167500 h 224409"/>
              <a:gd name="connsiteX64" fmla="*/ 1640611 w 1684718"/>
              <a:gd name="connsiteY64" fmla="*/ 153835 h 224409"/>
              <a:gd name="connsiteX65" fmla="*/ 1640395 w 1684718"/>
              <a:gd name="connsiteY65" fmla="*/ 153835 h 224409"/>
              <a:gd name="connsiteX66" fmla="*/ 1631772 w 1684718"/>
              <a:gd name="connsiteY66" fmla="*/ 145491 h 224409"/>
              <a:gd name="connsiteX67" fmla="*/ 1626311 w 1684718"/>
              <a:gd name="connsiteY67" fmla="*/ 139903 h 224409"/>
              <a:gd name="connsiteX68" fmla="*/ 1619846 w 1684718"/>
              <a:gd name="connsiteY68" fmla="*/ 131585 h 224409"/>
              <a:gd name="connsiteX69" fmla="*/ 1618945 w 1684718"/>
              <a:gd name="connsiteY69" fmla="*/ 126060 h 224409"/>
              <a:gd name="connsiteX70" fmla="*/ 1621307 w 1684718"/>
              <a:gd name="connsiteY70" fmla="*/ 120485 h 224409"/>
              <a:gd name="connsiteX71" fmla="*/ 1623402 w 1684718"/>
              <a:gd name="connsiteY71" fmla="*/ 116421 h 224409"/>
              <a:gd name="connsiteX72" fmla="*/ 1627212 w 1684718"/>
              <a:gd name="connsiteY72" fmla="*/ 110592 h 224409"/>
              <a:gd name="connsiteX73" fmla="*/ 1632737 w 1684718"/>
              <a:gd name="connsiteY73" fmla="*/ 103010 h 224409"/>
              <a:gd name="connsiteX74" fmla="*/ 1653425 w 1684718"/>
              <a:gd name="connsiteY74" fmla="*/ 76238 h 224409"/>
              <a:gd name="connsiteX75" fmla="*/ 1668830 w 1684718"/>
              <a:gd name="connsiteY75" fmla="*/ 54877 h 224409"/>
              <a:gd name="connsiteX76" fmla="*/ 1679168 w 1684718"/>
              <a:gd name="connsiteY76" fmla="*/ 37744 h 224409"/>
              <a:gd name="connsiteX77" fmla="*/ 1684464 w 1684718"/>
              <a:gd name="connsiteY77" fmla="*/ 24841 h 224409"/>
              <a:gd name="connsiteX78" fmla="*/ 1684718 w 1684718"/>
              <a:gd name="connsiteY78" fmla="*/ 16154 h 224409"/>
              <a:gd name="connsiteX0" fmla="*/ 264224 w 1675651"/>
              <a:gd name="connsiteY0" fmla="*/ 29985 h 224409"/>
              <a:gd name="connsiteX1" fmla="*/ 256083 w 1675651"/>
              <a:gd name="connsiteY1" fmla="*/ 32537 h 224409"/>
              <a:gd name="connsiteX2" fmla="*/ 247701 w 1675651"/>
              <a:gd name="connsiteY2" fmla="*/ 34519 h 224409"/>
              <a:gd name="connsiteX3" fmla="*/ 239103 w 1675651"/>
              <a:gd name="connsiteY3" fmla="*/ 35877 h 224409"/>
              <a:gd name="connsiteX4" fmla="*/ 247498 w 1675651"/>
              <a:gd name="connsiteY4" fmla="*/ 29807 h 224409"/>
              <a:gd name="connsiteX5" fmla="*/ 254673 w 1675651"/>
              <a:gd name="connsiteY5" fmla="*/ 22377 h 224409"/>
              <a:gd name="connsiteX6" fmla="*/ 260439 w 1675651"/>
              <a:gd name="connsiteY6" fmla="*/ 13779 h 224409"/>
              <a:gd name="connsiteX7" fmla="*/ 264605 w 1675651"/>
              <a:gd name="connsiteY7" fmla="*/ 4204 h 224409"/>
              <a:gd name="connsiteX8" fmla="*/ 256020 w 1675651"/>
              <a:gd name="connsiteY8" fmla="*/ 8776 h 224409"/>
              <a:gd name="connsiteX9" fmla="*/ 247053 w 1675651"/>
              <a:gd name="connsiteY9" fmla="*/ 12649 h 224409"/>
              <a:gd name="connsiteX10" fmla="*/ 237719 w 1675651"/>
              <a:gd name="connsiteY10" fmla="*/ 15761 h 224409"/>
              <a:gd name="connsiteX11" fmla="*/ 228054 w 1675651"/>
              <a:gd name="connsiteY11" fmla="*/ 18085 h 224409"/>
              <a:gd name="connsiteX12" fmla="*/ 219494 w 1675651"/>
              <a:gd name="connsiteY12" fmla="*/ 10566 h 224409"/>
              <a:gd name="connsiteX13" fmla="*/ 209525 w 1675651"/>
              <a:gd name="connsiteY13" fmla="*/ 4864 h 224409"/>
              <a:gd name="connsiteX14" fmla="*/ 164034 w 1675651"/>
              <a:gd name="connsiteY14" fmla="*/ 4496 h 224409"/>
              <a:gd name="connsiteX15" fmla="*/ 133211 w 1675651"/>
              <a:gd name="connsiteY15" fmla="*/ 35014 h 224409"/>
              <a:gd name="connsiteX16" fmla="*/ 128499 w 1675651"/>
              <a:gd name="connsiteY16" fmla="*/ 57315 h 224409"/>
              <a:gd name="connsiteX17" fmla="*/ 128448 w 1675651"/>
              <a:gd name="connsiteY17" fmla="*/ 61760 h 224409"/>
              <a:gd name="connsiteX18" fmla="*/ 128918 w 1675651"/>
              <a:gd name="connsiteY18" fmla="*/ 66180 h 224409"/>
              <a:gd name="connsiteX19" fmla="*/ 95327 w 1675651"/>
              <a:gd name="connsiteY19" fmla="*/ 64897 h 224409"/>
              <a:gd name="connsiteX20" fmla="*/ 63691 w 1675651"/>
              <a:gd name="connsiteY20" fmla="*/ 52553 h 224409"/>
              <a:gd name="connsiteX21" fmla="*/ 35751 w 1675651"/>
              <a:gd name="connsiteY21" fmla="*/ 34138 h 224409"/>
              <a:gd name="connsiteX22" fmla="*/ 12307 w 1675651"/>
              <a:gd name="connsiteY22" fmla="*/ 10465 h 224409"/>
              <a:gd name="connsiteX23" fmla="*/ 8941 w 1675651"/>
              <a:gd name="connsiteY23" fmla="*/ 17069 h 224409"/>
              <a:gd name="connsiteX24" fmla="*/ 6439 w 1675651"/>
              <a:gd name="connsiteY24" fmla="*/ 24117 h 224409"/>
              <a:gd name="connsiteX25" fmla="*/ 4852 w 1675651"/>
              <a:gd name="connsiteY25" fmla="*/ 31547 h 224409"/>
              <a:gd name="connsiteX26" fmla="*/ 4268 w 1675651"/>
              <a:gd name="connsiteY26" fmla="*/ 39294 h 224409"/>
              <a:gd name="connsiteX27" fmla="*/ 5944 w 1675651"/>
              <a:gd name="connsiteY27" fmla="*/ 53696 h 224409"/>
              <a:gd name="connsiteX28" fmla="*/ 10973 w 1675651"/>
              <a:gd name="connsiteY28" fmla="*/ 66738 h 224409"/>
              <a:gd name="connsiteX29" fmla="*/ 18898 w 1675651"/>
              <a:gd name="connsiteY29" fmla="*/ 77991 h 224409"/>
              <a:gd name="connsiteX30" fmla="*/ 29287 w 1675651"/>
              <a:gd name="connsiteY30" fmla="*/ 86995 h 224409"/>
              <a:gd name="connsiteX31" fmla="*/ 22365 w 1675651"/>
              <a:gd name="connsiteY31" fmla="*/ 86347 h 224409"/>
              <a:gd name="connsiteX32" fmla="*/ 15710 w 1675651"/>
              <a:gd name="connsiteY32" fmla="*/ 84899 h 224409"/>
              <a:gd name="connsiteX33" fmla="*/ 9373 w 1675651"/>
              <a:gd name="connsiteY33" fmla="*/ 82702 h 224409"/>
              <a:gd name="connsiteX34" fmla="*/ 3417 w 1675651"/>
              <a:gd name="connsiteY34" fmla="*/ 79794 h 224409"/>
              <a:gd name="connsiteX35" fmla="*/ 3379 w 1675651"/>
              <a:gd name="connsiteY35" fmla="*/ 80480 h 224409"/>
              <a:gd name="connsiteX36" fmla="*/ 6681 w 1675651"/>
              <a:gd name="connsiteY36" fmla="*/ 100279 h 224409"/>
              <a:gd name="connsiteX37" fmla="*/ 16180 w 1675651"/>
              <a:gd name="connsiteY37" fmla="*/ 117069 h 224409"/>
              <a:gd name="connsiteX38" fmla="*/ 30633 w 1675651"/>
              <a:gd name="connsiteY38" fmla="*/ 129629 h 224409"/>
              <a:gd name="connsiteX39" fmla="*/ 48806 w 1675651"/>
              <a:gd name="connsiteY39" fmla="*/ 136703 h 224409"/>
              <a:gd name="connsiteX40" fmla="*/ 43980 w 1675651"/>
              <a:gd name="connsiteY40" fmla="*/ 138024 h 224409"/>
              <a:gd name="connsiteX41" fmla="*/ 38926 w 1675651"/>
              <a:gd name="connsiteY41" fmla="*/ 138722 h 224409"/>
              <a:gd name="connsiteX42" fmla="*/ 29998 w 1675651"/>
              <a:gd name="connsiteY42" fmla="*/ 138722 h 224409"/>
              <a:gd name="connsiteX43" fmla="*/ 26416 w 1675651"/>
              <a:gd name="connsiteY43" fmla="*/ 138354 h 224409"/>
              <a:gd name="connsiteX44" fmla="*/ 22898 w 1675651"/>
              <a:gd name="connsiteY44" fmla="*/ 137643 h 224409"/>
              <a:gd name="connsiteX45" fmla="*/ 30658 w 1675651"/>
              <a:gd name="connsiteY45" fmla="*/ 153416 h 224409"/>
              <a:gd name="connsiteX46" fmla="*/ 42723 w 1675651"/>
              <a:gd name="connsiteY46" fmla="*/ 165925 h 224409"/>
              <a:gd name="connsiteX47" fmla="*/ 58154 w 1675651"/>
              <a:gd name="connsiteY47" fmla="*/ 174257 h 224409"/>
              <a:gd name="connsiteX48" fmla="*/ 76048 w 1675651"/>
              <a:gd name="connsiteY48" fmla="*/ 177470 h 224409"/>
              <a:gd name="connsiteX49" fmla="*/ 60325 w 1675651"/>
              <a:gd name="connsiteY49" fmla="*/ 187769 h 224409"/>
              <a:gd name="connsiteX50" fmla="*/ 42977 w 1675651"/>
              <a:gd name="connsiteY50" fmla="*/ 195466 h 224409"/>
              <a:gd name="connsiteX51" fmla="*/ 24308 w 1675651"/>
              <a:gd name="connsiteY51" fmla="*/ 200279 h 224409"/>
              <a:gd name="connsiteX52" fmla="*/ 4598 w 1675651"/>
              <a:gd name="connsiteY52" fmla="*/ 201943 h 224409"/>
              <a:gd name="connsiteX53" fmla="*/ 0 w 1675651"/>
              <a:gd name="connsiteY53" fmla="*/ 201943 h 224409"/>
              <a:gd name="connsiteX0" fmla="*/ 1675651 w 1675651"/>
              <a:gd name="connsiteY0" fmla="*/ 16154 h 224409"/>
              <a:gd name="connsiteX1" fmla="*/ 1673619 w 1675651"/>
              <a:gd name="connsiteY1" fmla="*/ 12890 h 224409"/>
              <a:gd name="connsiteX2" fmla="*/ 1671524 w 1675651"/>
              <a:gd name="connsiteY2" fmla="*/ 11747 h 224409"/>
              <a:gd name="connsiteX3" fmla="*/ 1664742 w 1675651"/>
              <a:gd name="connsiteY3" fmla="*/ 9703 h 224409"/>
              <a:gd name="connsiteX4" fmla="*/ 1660386 w 1675651"/>
              <a:gd name="connsiteY4" fmla="*/ 9550 h 224409"/>
              <a:gd name="connsiteX5" fmla="*/ 1655039 w 1675651"/>
              <a:gd name="connsiteY5" fmla="*/ 10211 h 224409"/>
              <a:gd name="connsiteX6" fmla="*/ 1596149 w 1675651"/>
              <a:gd name="connsiteY6" fmla="*/ 10630 h 224409"/>
              <a:gd name="connsiteX7" fmla="*/ 1578090 w 1675651"/>
              <a:gd name="connsiteY7" fmla="*/ 30366 h 224409"/>
              <a:gd name="connsiteX8" fmla="*/ 1572667 w 1675651"/>
              <a:gd name="connsiteY8" fmla="*/ 42075 h 224409"/>
              <a:gd name="connsiteX9" fmla="*/ 1550010 w 1675651"/>
              <a:gd name="connsiteY9" fmla="*/ 81343 h 224409"/>
              <a:gd name="connsiteX10" fmla="*/ 1524013 w 1675651"/>
              <a:gd name="connsiteY10" fmla="*/ 109487 h 224409"/>
              <a:gd name="connsiteX11" fmla="*/ 1519301 w 1675651"/>
              <a:gd name="connsiteY11" fmla="*/ 108369 h 224409"/>
              <a:gd name="connsiteX12" fmla="*/ 1511859 w 1675651"/>
              <a:gd name="connsiteY12" fmla="*/ 81547 h 224409"/>
              <a:gd name="connsiteX13" fmla="*/ 1513828 w 1675651"/>
              <a:gd name="connsiteY13" fmla="*/ 22238 h 224409"/>
              <a:gd name="connsiteX14" fmla="*/ 1513624 w 1675651"/>
              <a:gd name="connsiteY14" fmla="*/ 19113 h 224409"/>
              <a:gd name="connsiteX15" fmla="*/ 1472515 w 1675651"/>
              <a:gd name="connsiteY15" fmla="*/ 0 h 224409"/>
              <a:gd name="connsiteX16" fmla="*/ 1455204 w 1675651"/>
              <a:gd name="connsiteY16" fmla="*/ 165 h 224409"/>
              <a:gd name="connsiteX17" fmla="*/ 1413294 w 1675651"/>
              <a:gd name="connsiteY17" fmla="*/ 14072 h 224409"/>
              <a:gd name="connsiteX18" fmla="*/ 1412939 w 1675651"/>
              <a:gd name="connsiteY18" fmla="*/ 15684 h 224409"/>
              <a:gd name="connsiteX19" fmla="*/ 1422883 w 1675651"/>
              <a:gd name="connsiteY19" fmla="*/ 17183 h 224409"/>
              <a:gd name="connsiteX20" fmla="*/ 1428636 w 1675651"/>
              <a:gd name="connsiteY20" fmla="*/ 20117 h 224409"/>
              <a:gd name="connsiteX21" fmla="*/ 1437971 w 1675651"/>
              <a:gd name="connsiteY21" fmla="*/ 58750 h 224409"/>
              <a:gd name="connsiteX22" fmla="*/ 1437844 w 1675651"/>
              <a:gd name="connsiteY22" fmla="*/ 71526 h 224409"/>
              <a:gd name="connsiteX23" fmla="*/ 1428915 w 1675651"/>
              <a:gd name="connsiteY23" fmla="*/ 108788 h 224409"/>
              <a:gd name="connsiteX24" fmla="*/ 1425309 w 1675651"/>
              <a:gd name="connsiteY24" fmla="*/ 109830 h 224409"/>
              <a:gd name="connsiteX25" fmla="*/ 1421486 w 1675651"/>
              <a:gd name="connsiteY25" fmla="*/ 109830 h 224409"/>
              <a:gd name="connsiteX26" fmla="*/ 1394664 w 1675651"/>
              <a:gd name="connsiteY26" fmla="*/ 79057 h 224409"/>
              <a:gd name="connsiteX27" fmla="*/ 1387018 w 1675651"/>
              <a:gd name="connsiteY27" fmla="*/ 63792 h 224409"/>
              <a:gd name="connsiteX28" fmla="*/ 1381811 w 1675651"/>
              <a:gd name="connsiteY28" fmla="*/ 54064 h 224409"/>
              <a:gd name="connsiteX29" fmla="*/ 1372134 w 1675651"/>
              <a:gd name="connsiteY29" fmla="*/ 33934 h 224409"/>
              <a:gd name="connsiteX30" fmla="*/ 1369048 w 1675651"/>
              <a:gd name="connsiteY30" fmla="*/ 26873 h 224409"/>
              <a:gd name="connsiteX31" fmla="*/ 1365327 w 1675651"/>
              <a:gd name="connsiteY31" fmla="*/ 17183 h 224409"/>
              <a:gd name="connsiteX32" fmla="*/ 1363714 w 1675651"/>
              <a:gd name="connsiteY32" fmla="*/ 14999 h 224409"/>
              <a:gd name="connsiteX33" fmla="*/ 1358786 w 1675651"/>
              <a:gd name="connsiteY33" fmla="*/ 11747 h 224409"/>
              <a:gd name="connsiteX34" fmla="*/ 1354252 w 1675651"/>
              <a:gd name="connsiteY34" fmla="*/ 10096 h 224409"/>
              <a:gd name="connsiteX35" fmla="*/ 1352601 w 1675651"/>
              <a:gd name="connsiteY35" fmla="*/ 9830 h 224409"/>
              <a:gd name="connsiteX36" fmla="*/ 1290841 w 1675651"/>
              <a:gd name="connsiteY36" fmla="*/ 10236 h 224409"/>
              <a:gd name="connsiteX37" fmla="*/ 1286929 w 1675651"/>
              <a:gd name="connsiteY37" fmla="*/ 11519 h 224409"/>
              <a:gd name="connsiteX38" fmla="*/ 1283602 w 1675651"/>
              <a:gd name="connsiteY38" fmla="*/ 16002 h 224409"/>
              <a:gd name="connsiteX39" fmla="*/ 1283386 w 1675651"/>
              <a:gd name="connsiteY39" fmla="*/ 20117 h 224409"/>
              <a:gd name="connsiteX40" fmla="*/ 1283780 w 1675651"/>
              <a:gd name="connsiteY40" fmla="*/ 21958 h 224409"/>
              <a:gd name="connsiteX41" fmla="*/ 1303757 w 1675651"/>
              <a:gd name="connsiteY41" fmla="*/ 66243 h 224409"/>
              <a:gd name="connsiteX42" fmla="*/ 1323925 w 1675651"/>
              <a:gd name="connsiteY42" fmla="*/ 103975 h 224409"/>
              <a:gd name="connsiteX43" fmla="*/ 1351268 w 1675651"/>
              <a:gd name="connsiteY43" fmla="*/ 146406 h 224409"/>
              <a:gd name="connsiteX44" fmla="*/ 1376668 w 1675651"/>
              <a:gd name="connsiteY44" fmla="*/ 178537 h 224409"/>
              <a:gd name="connsiteX45" fmla="*/ 1409319 w 1675651"/>
              <a:gd name="connsiteY45" fmla="*/ 204267 h 224409"/>
              <a:gd name="connsiteX46" fmla="*/ 1451356 w 1675651"/>
              <a:gd name="connsiteY46" fmla="*/ 221323 h 224409"/>
              <a:gd name="connsiteX47" fmla="*/ 1466253 w 1675651"/>
              <a:gd name="connsiteY47" fmla="*/ 222999 h 224409"/>
              <a:gd name="connsiteX48" fmla="*/ 1497102 w 1675651"/>
              <a:gd name="connsiteY48" fmla="*/ 222898 h 224409"/>
              <a:gd name="connsiteX49" fmla="*/ 1511148 w 1675651"/>
              <a:gd name="connsiteY49" fmla="*/ 210020 h 224409"/>
              <a:gd name="connsiteX50" fmla="*/ 1511084 w 1675651"/>
              <a:gd name="connsiteY50" fmla="*/ 202120 h 224409"/>
              <a:gd name="connsiteX51" fmla="*/ 1511580 w 1675651"/>
              <a:gd name="connsiteY51" fmla="*/ 196825 h 224409"/>
              <a:gd name="connsiteX52" fmla="*/ 1529118 w 1675651"/>
              <a:gd name="connsiteY52" fmla="*/ 170726 h 224409"/>
              <a:gd name="connsiteX53" fmla="*/ 1532967 w 1675651"/>
              <a:gd name="connsiteY53" fmla="*/ 171767 h 224409"/>
              <a:gd name="connsiteX54" fmla="*/ 1541780 w 1675651"/>
              <a:gd name="connsiteY54" fmla="*/ 178143 h 224409"/>
              <a:gd name="connsiteX55" fmla="*/ 1545895 w 1675651"/>
              <a:gd name="connsiteY55" fmla="*/ 182131 h 224409"/>
              <a:gd name="connsiteX56" fmla="*/ 1553541 w 1675651"/>
              <a:gd name="connsiteY56" fmla="*/ 191541 h 224409"/>
              <a:gd name="connsiteX57" fmla="*/ 1568971 w 1675651"/>
              <a:gd name="connsiteY57" fmla="*/ 208521 h 224409"/>
              <a:gd name="connsiteX58" fmla="*/ 1600594 w 1675651"/>
              <a:gd name="connsiteY58" fmla="*/ 224409 h 224409"/>
              <a:gd name="connsiteX59" fmla="*/ 1603858 w 1675651"/>
              <a:gd name="connsiteY59" fmla="*/ 223749 h 224409"/>
              <a:gd name="connsiteX60" fmla="*/ 1661402 w 1675651"/>
              <a:gd name="connsiteY60" fmla="*/ 222898 h 224409"/>
              <a:gd name="connsiteX61" fmla="*/ 1674102 w 1675651"/>
              <a:gd name="connsiteY61" fmla="*/ 210350 h 224409"/>
              <a:gd name="connsiteX62" fmla="*/ 1672743 w 1675651"/>
              <a:gd name="connsiteY62" fmla="*/ 203378 h 224409"/>
              <a:gd name="connsiteX63" fmla="*/ 1645476 w 1675651"/>
              <a:gd name="connsiteY63" fmla="*/ 167500 h 224409"/>
              <a:gd name="connsiteX64" fmla="*/ 1631544 w 1675651"/>
              <a:gd name="connsiteY64" fmla="*/ 153835 h 224409"/>
              <a:gd name="connsiteX65" fmla="*/ 1631328 w 1675651"/>
              <a:gd name="connsiteY65" fmla="*/ 153835 h 224409"/>
              <a:gd name="connsiteX66" fmla="*/ 1622705 w 1675651"/>
              <a:gd name="connsiteY66" fmla="*/ 145491 h 224409"/>
              <a:gd name="connsiteX67" fmla="*/ 1617244 w 1675651"/>
              <a:gd name="connsiteY67" fmla="*/ 139903 h 224409"/>
              <a:gd name="connsiteX68" fmla="*/ 1610779 w 1675651"/>
              <a:gd name="connsiteY68" fmla="*/ 131585 h 224409"/>
              <a:gd name="connsiteX69" fmla="*/ 1609878 w 1675651"/>
              <a:gd name="connsiteY69" fmla="*/ 126060 h 224409"/>
              <a:gd name="connsiteX70" fmla="*/ 1612240 w 1675651"/>
              <a:gd name="connsiteY70" fmla="*/ 120485 h 224409"/>
              <a:gd name="connsiteX71" fmla="*/ 1614335 w 1675651"/>
              <a:gd name="connsiteY71" fmla="*/ 116421 h 224409"/>
              <a:gd name="connsiteX72" fmla="*/ 1618145 w 1675651"/>
              <a:gd name="connsiteY72" fmla="*/ 110592 h 224409"/>
              <a:gd name="connsiteX73" fmla="*/ 1623670 w 1675651"/>
              <a:gd name="connsiteY73" fmla="*/ 103010 h 224409"/>
              <a:gd name="connsiteX74" fmla="*/ 1644358 w 1675651"/>
              <a:gd name="connsiteY74" fmla="*/ 76238 h 224409"/>
              <a:gd name="connsiteX75" fmla="*/ 1659763 w 1675651"/>
              <a:gd name="connsiteY75" fmla="*/ 54877 h 224409"/>
              <a:gd name="connsiteX76" fmla="*/ 1670101 w 1675651"/>
              <a:gd name="connsiteY76" fmla="*/ 37744 h 224409"/>
              <a:gd name="connsiteX77" fmla="*/ 1675397 w 1675651"/>
              <a:gd name="connsiteY77" fmla="*/ 24841 h 224409"/>
              <a:gd name="connsiteX78" fmla="*/ 1675651 w 1675651"/>
              <a:gd name="connsiteY78" fmla="*/ 16154 h 224409"/>
              <a:gd name="connsiteX0" fmla="*/ 264224 w 1675651"/>
              <a:gd name="connsiteY0" fmla="*/ 29985 h 224409"/>
              <a:gd name="connsiteX1" fmla="*/ 256083 w 1675651"/>
              <a:gd name="connsiteY1" fmla="*/ 32537 h 224409"/>
              <a:gd name="connsiteX2" fmla="*/ 247701 w 1675651"/>
              <a:gd name="connsiteY2" fmla="*/ 34519 h 224409"/>
              <a:gd name="connsiteX3" fmla="*/ 239103 w 1675651"/>
              <a:gd name="connsiteY3" fmla="*/ 35877 h 224409"/>
              <a:gd name="connsiteX4" fmla="*/ 247498 w 1675651"/>
              <a:gd name="connsiteY4" fmla="*/ 29807 h 224409"/>
              <a:gd name="connsiteX5" fmla="*/ 254673 w 1675651"/>
              <a:gd name="connsiteY5" fmla="*/ 22377 h 224409"/>
              <a:gd name="connsiteX6" fmla="*/ 260439 w 1675651"/>
              <a:gd name="connsiteY6" fmla="*/ 13779 h 224409"/>
              <a:gd name="connsiteX7" fmla="*/ 264605 w 1675651"/>
              <a:gd name="connsiteY7" fmla="*/ 4204 h 224409"/>
              <a:gd name="connsiteX8" fmla="*/ 256020 w 1675651"/>
              <a:gd name="connsiteY8" fmla="*/ 8776 h 224409"/>
              <a:gd name="connsiteX9" fmla="*/ 247053 w 1675651"/>
              <a:gd name="connsiteY9" fmla="*/ 12649 h 224409"/>
              <a:gd name="connsiteX10" fmla="*/ 237719 w 1675651"/>
              <a:gd name="connsiteY10" fmla="*/ 15761 h 224409"/>
              <a:gd name="connsiteX11" fmla="*/ 228054 w 1675651"/>
              <a:gd name="connsiteY11" fmla="*/ 18085 h 224409"/>
              <a:gd name="connsiteX12" fmla="*/ 219494 w 1675651"/>
              <a:gd name="connsiteY12" fmla="*/ 10566 h 224409"/>
              <a:gd name="connsiteX13" fmla="*/ 209525 w 1675651"/>
              <a:gd name="connsiteY13" fmla="*/ 4864 h 224409"/>
              <a:gd name="connsiteX14" fmla="*/ 164034 w 1675651"/>
              <a:gd name="connsiteY14" fmla="*/ 4496 h 224409"/>
              <a:gd name="connsiteX15" fmla="*/ 133211 w 1675651"/>
              <a:gd name="connsiteY15" fmla="*/ 35014 h 224409"/>
              <a:gd name="connsiteX16" fmla="*/ 128499 w 1675651"/>
              <a:gd name="connsiteY16" fmla="*/ 57315 h 224409"/>
              <a:gd name="connsiteX17" fmla="*/ 128448 w 1675651"/>
              <a:gd name="connsiteY17" fmla="*/ 61760 h 224409"/>
              <a:gd name="connsiteX18" fmla="*/ 128918 w 1675651"/>
              <a:gd name="connsiteY18" fmla="*/ 66180 h 224409"/>
              <a:gd name="connsiteX19" fmla="*/ 95327 w 1675651"/>
              <a:gd name="connsiteY19" fmla="*/ 64897 h 224409"/>
              <a:gd name="connsiteX20" fmla="*/ 63691 w 1675651"/>
              <a:gd name="connsiteY20" fmla="*/ 52553 h 224409"/>
              <a:gd name="connsiteX21" fmla="*/ 35751 w 1675651"/>
              <a:gd name="connsiteY21" fmla="*/ 34138 h 224409"/>
              <a:gd name="connsiteX22" fmla="*/ 12307 w 1675651"/>
              <a:gd name="connsiteY22" fmla="*/ 10465 h 224409"/>
              <a:gd name="connsiteX23" fmla="*/ 8941 w 1675651"/>
              <a:gd name="connsiteY23" fmla="*/ 17069 h 224409"/>
              <a:gd name="connsiteX24" fmla="*/ 6439 w 1675651"/>
              <a:gd name="connsiteY24" fmla="*/ 24117 h 224409"/>
              <a:gd name="connsiteX25" fmla="*/ 4852 w 1675651"/>
              <a:gd name="connsiteY25" fmla="*/ 31547 h 224409"/>
              <a:gd name="connsiteX26" fmla="*/ 4268 w 1675651"/>
              <a:gd name="connsiteY26" fmla="*/ 39294 h 224409"/>
              <a:gd name="connsiteX27" fmla="*/ 5944 w 1675651"/>
              <a:gd name="connsiteY27" fmla="*/ 53696 h 224409"/>
              <a:gd name="connsiteX28" fmla="*/ 10973 w 1675651"/>
              <a:gd name="connsiteY28" fmla="*/ 66738 h 224409"/>
              <a:gd name="connsiteX29" fmla="*/ 18898 w 1675651"/>
              <a:gd name="connsiteY29" fmla="*/ 77991 h 224409"/>
              <a:gd name="connsiteX30" fmla="*/ 29287 w 1675651"/>
              <a:gd name="connsiteY30" fmla="*/ 86995 h 224409"/>
              <a:gd name="connsiteX31" fmla="*/ 22365 w 1675651"/>
              <a:gd name="connsiteY31" fmla="*/ 86347 h 224409"/>
              <a:gd name="connsiteX32" fmla="*/ 15710 w 1675651"/>
              <a:gd name="connsiteY32" fmla="*/ 84899 h 224409"/>
              <a:gd name="connsiteX33" fmla="*/ 9373 w 1675651"/>
              <a:gd name="connsiteY33" fmla="*/ 82702 h 224409"/>
              <a:gd name="connsiteX34" fmla="*/ 3417 w 1675651"/>
              <a:gd name="connsiteY34" fmla="*/ 79794 h 224409"/>
              <a:gd name="connsiteX35" fmla="*/ 3379 w 1675651"/>
              <a:gd name="connsiteY35" fmla="*/ 80480 h 224409"/>
              <a:gd name="connsiteX36" fmla="*/ 6681 w 1675651"/>
              <a:gd name="connsiteY36" fmla="*/ 100279 h 224409"/>
              <a:gd name="connsiteX37" fmla="*/ 16180 w 1675651"/>
              <a:gd name="connsiteY37" fmla="*/ 117069 h 224409"/>
              <a:gd name="connsiteX38" fmla="*/ 30633 w 1675651"/>
              <a:gd name="connsiteY38" fmla="*/ 129629 h 224409"/>
              <a:gd name="connsiteX39" fmla="*/ 48806 w 1675651"/>
              <a:gd name="connsiteY39" fmla="*/ 136703 h 224409"/>
              <a:gd name="connsiteX40" fmla="*/ 43980 w 1675651"/>
              <a:gd name="connsiteY40" fmla="*/ 138024 h 224409"/>
              <a:gd name="connsiteX41" fmla="*/ 38926 w 1675651"/>
              <a:gd name="connsiteY41" fmla="*/ 138722 h 224409"/>
              <a:gd name="connsiteX42" fmla="*/ 29998 w 1675651"/>
              <a:gd name="connsiteY42" fmla="*/ 138722 h 224409"/>
              <a:gd name="connsiteX43" fmla="*/ 26416 w 1675651"/>
              <a:gd name="connsiteY43" fmla="*/ 138354 h 224409"/>
              <a:gd name="connsiteX44" fmla="*/ 22898 w 1675651"/>
              <a:gd name="connsiteY44" fmla="*/ 137643 h 224409"/>
              <a:gd name="connsiteX45" fmla="*/ 30658 w 1675651"/>
              <a:gd name="connsiteY45" fmla="*/ 153416 h 224409"/>
              <a:gd name="connsiteX46" fmla="*/ 42723 w 1675651"/>
              <a:gd name="connsiteY46" fmla="*/ 165925 h 224409"/>
              <a:gd name="connsiteX47" fmla="*/ 58154 w 1675651"/>
              <a:gd name="connsiteY47" fmla="*/ 174257 h 224409"/>
              <a:gd name="connsiteX48" fmla="*/ 76048 w 1675651"/>
              <a:gd name="connsiteY48" fmla="*/ 177470 h 224409"/>
              <a:gd name="connsiteX49" fmla="*/ 60325 w 1675651"/>
              <a:gd name="connsiteY49" fmla="*/ 187769 h 224409"/>
              <a:gd name="connsiteX50" fmla="*/ 24308 w 1675651"/>
              <a:gd name="connsiteY50" fmla="*/ 200279 h 224409"/>
              <a:gd name="connsiteX51" fmla="*/ 4598 w 1675651"/>
              <a:gd name="connsiteY51" fmla="*/ 201943 h 224409"/>
              <a:gd name="connsiteX52" fmla="*/ 0 w 1675651"/>
              <a:gd name="connsiteY52" fmla="*/ 201943 h 224409"/>
              <a:gd name="connsiteX0" fmla="*/ 1675651 w 1675651"/>
              <a:gd name="connsiteY0" fmla="*/ 16154 h 224409"/>
              <a:gd name="connsiteX1" fmla="*/ 1673619 w 1675651"/>
              <a:gd name="connsiteY1" fmla="*/ 12890 h 224409"/>
              <a:gd name="connsiteX2" fmla="*/ 1671524 w 1675651"/>
              <a:gd name="connsiteY2" fmla="*/ 11747 h 224409"/>
              <a:gd name="connsiteX3" fmla="*/ 1664742 w 1675651"/>
              <a:gd name="connsiteY3" fmla="*/ 9703 h 224409"/>
              <a:gd name="connsiteX4" fmla="*/ 1660386 w 1675651"/>
              <a:gd name="connsiteY4" fmla="*/ 9550 h 224409"/>
              <a:gd name="connsiteX5" fmla="*/ 1655039 w 1675651"/>
              <a:gd name="connsiteY5" fmla="*/ 10211 h 224409"/>
              <a:gd name="connsiteX6" fmla="*/ 1596149 w 1675651"/>
              <a:gd name="connsiteY6" fmla="*/ 10630 h 224409"/>
              <a:gd name="connsiteX7" fmla="*/ 1578090 w 1675651"/>
              <a:gd name="connsiteY7" fmla="*/ 30366 h 224409"/>
              <a:gd name="connsiteX8" fmla="*/ 1572667 w 1675651"/>
              <a:gd name="connsiteY8" fmla="*/ 42075 h 224409"/>
              <a:gd name="connsiteX9" fmla="*/ 1550010 w 1675651"/>
              <a:gd name="connsiteY9" fmla="*/ 81343 h 224409"/>
              <a:gd name="connsiteX10" fmla="*/ 1524013 w 1675651"/>
              <a:gd name="connsiteY10" fmla="*/ 109487 h 224409"/>
              <a:gd name="connsiteX11" fmla="*/ 1519301 w 1675651"/>
              <a:gd name="connsiteY11" fmla="*/ 108369 h 224409"/>
              <a:gd name="connsiteX12" fmla="*/ 1511859 w 1675651"/>
              <a:gd name="connsiteY12" fmla="*/ 81547 h 224409"/>
              <a:gd name="connsiteX13" fmla="*/ 1513828 w 1675651"/>
              <a:gd name="connsiteY13" fmla="*/ 22238 h 224409"/>
              <a:gd name="connsiteX14" fmla="*/ 1513624 w 1675651"/>
              <a:gd name="connsiteY14" fmla="*/ 19113 h 224409"/>
              <a:gd name="connsiteX15" fmla="*/ 1472515 w 1675651"/>
              <a:gd name="connsiteY15" fmla="*/ 0 h 224409"/>
              <a:gd name="connsiteX16" fmla="*/ 1455204 w 1675651"/>
              <a:gd name="connsiteY16" fmla="*/ 165 h 224409"/>
              <a:gd name="connsiteX17" fmla="*/ 1413294 w 1675651"/>
              <a:gd name="connsiteY17" fmla="*/ 14072 h 224409"/>
              <a:gd name="connsiteX18" fmla="*/ 1412939 w 1675651"/>
              <a:gd name="connsiteY18" fmla="*/ 15684 h 224409"/>
              <a:gd name="connsiteX19" fmla="*/ 1422883 w 1675651"/>
              <a:gd name="connsiteY19" fmla="*/ 17183 h 224409"/>
              <a:gd name="connsiteX20" fmla="*/ 1428636 w 1675651"/>
              <a:gd name="connsiteY20" fmla="*/ 20117 h 224409"/>
              <a:gd name="connsiteX21" fmla="*/ 1437971 w 1675651"/>
              <a:gd name="connsiteY21" fmla="*/ 58750 h 224409"/>
              <a:gd name="connsiteX22" fmla="*/ 1437844 w 1675651"/>
              <a:gd name="connsiteY22" fmla="*/ 71526 h 224409"/>
              <a:gd name="connsiteX23" fmla="*/ 1428915 w 1675651"/>
              <a:gd name="connsiteY23" fmla="*/ 108788 h 224409"/>
              <a:gd name="connsiteX24" fmla="*/ 1425309 w 1675651"/>
              <a:gd name="connsiteY24" fmla="*/ 109830 h 224409"/>
              <a:gd name="connsiteX25" fmla="*/ 1421486 w 1675651"/>
              <a:gd name="connsiteY25" fmla="*/ 109830 h 224409"/>
              <a:gd name="connsiteX26" fmla="*/ 1394664 w 1675651"/>
              <a:gd name="connsiteY26" fmla="*/ 79057 h 224409"/>
              <a:gd name="connsiteX27" fmla="*/ 1387018 w 1675651"/>
              <a:gd name="connsiteY27" fmla="*/ 63792 h 224409"/>
              <a:gd name="connsiteX28" fmla="*/ 1381811 w 1675651"/>
              <a:gd name="connsiteY28" fmla="*/ 54064 h 224409"/>
              <a:gd name="connsiteX29" fmla="*/ 1372134 w 1675651"/>
              <a:gd name="connsiteY29" fmla="*/ 33934 h 224409"/>
              <a:gd name="connsiteX30" fmla="*/ 1369048 w 1675651"/>
              <a:gd name="connsiteY30" fmla="*/ 26873 h 224409"/>
              <a:gd name="connsiteX31" fmla="*/ 1365327 w 1675651"/>
              <a:gd name="connsiteY31" fmla="*/ 17183 h 224409"/>
              <a:gd name="connsiteX32" fmla="*/ 1363714 w 1675651"/>
              <a:gd name="connsiteY32" fmla="*/ 14999 h 224409"/>
              <a:gd name="connsiteX33" fmla="*/ 1358786 w 1675651"/>
              <a:gd name="connsiteY33" fmla="*/ 11747 h 224409"/>
              <a:gd name="connsiteX34" fmla="*/ 1354252 w 1675651"/>
              <a:gd name="connsiteY34" fmla="*/ 10096 h 224409"/>
              <a:gd name="connsiteX35" fmla="*/ 1352601 w 1675651"/>
              <a:gd name="connsiteY35" fmla="*/ 9830 h 224409"/>
              <a:gd name="connsiteX36" fmla="*/ 1290841 w 1675651"/>
              <a:gd name="connsiteY36" fmla="*/ 10236 h 224409"/>
              <a:gd name="connsiteX37" fmla="*/ 1286929 w 1675651"/>
              <a:gd name="connsiteY37" fmla="*/ 11519 h 224409"/>
              <a:gd name="connsiteX38" fmla="*/ 1283602 w 1675651"/>
              <a:gd name="connsiteY38" fmla="*/ 16002 h 224409"/>
              <a:gd name="connsiteX39" fmla="*/ 1283386 w 1675651"/>
              <a:gd name="connsiteY39" fmla="*/ 20117 h 224409"/>
              <a:gd name="connsiteX40" fmla="*/ 1283780 w 1675651"/>
              <a:gd name="connsiteY40" fmla="*/ 21958 h 224409"/>
              <a:gd name="connsiteX41" fmla="*/ 1303757 w 1675651"/>
              <a:gd name="connsiteY41" fmla="*/ 66243 h 224409"/>
              <a:gd name="connsiteX42" fmla="*/ 1323925 w 1675651"/>
              <a:gd name="connsiteY42" fmla="*/ 103975 h 224409"/>
              <a:gd name="connsiteX43" fmla="*/ 1351268 w 1675651"/>
              <a:gd name="connsiteY43" fmla="*/ 146406 h 224409"/>
              <a:gd name="connsiteX44" fmla="*/ 1376668 w 1675651"/>
              <a:gd name="connsiteY44" fmla="*/ 178537 h 224409"/>
              <a:gd name="connsiteX45" fmla="*/ 1409319 w 1675651"/>
              <a:gd name="connsiteY45" fmla="*/ 204267 h 224409"/>
              <a:gd name="connsiteX46" fmla="*/ 1451356 w 1675651"/>
              <a:gd name="connsiteY46" fmla="*/ 221323 h 224409"/>
              <a:gd name="connsiteX47" fmla="*/ 1466253 w 1675651"/>
              <a:gd name="connsiteY47" fmla="*/ 222999 h 224409"/>
              <a:gd name="connsiteX48" fmla="*/ 1497102 w 1675651"/>
              <a:gd name="connsiteY48" fmla="*/ 222898 h 224409"/>
              <a:gd name="connsiteX49" fmla="*/ 1511148 w 1675651"/>
              <a:gd name="connsiteY49" fmla="*/ 210020 h 224409"/>
              <a:gd name="connsiteX50" fmla="*/ 1511084 w 1675651"/>
              <a:gd name="connsiteY50" fmla="*/ 202120 h 224409"/>
              <a:gd name="connsiteX51" fmla="*/ 1511580 w 1675651"/>
              <a:gd name="connsiteY51" fmla="*/ 196825 h 224409"/>
              <a:gd name="connsiteX52" fmla="*/ 1529118 w 1675651"/>
              <a:gd name="connsiteY52" fmla="*/ 170726 h 224409"/>
              <a:gd name="connsiteX53" fmla="*/ 1532967 w 1675651"/>
              <a:gd name="connsiteY53" fmla="*/ 171767 h 224409"/>
              <a:gd name="connsiteX54" fmla="*/ 1541780 w 1675651"/>
              <a:gd name="connsiteY54" fmla="*/ 178143 h 224409"/>
              <a:gd name="connsiteX55" fmla="*/ 1545895 w 1675651"/>
              <a:gd name="connsiteY55" fmla="*/ 182131 h 224409"/>
              <a:gd name="connsiteX56" fmla="*/ 1553541 w 1675651"/>
              <a:gd name="connsiteY56" fmla="*/ 191541 h 224409"/>
              <a:gd name="connsiteX57" fmla="*/ 1568971 w 1675651"/>
              <a:gd name="connsiteY57" fmla="*/ 208521 h 224409"/>
              <a:gd name="connsiteX58" fmla="*/ 1600594 w 1675651"/>
              <a:gd name="connsiteY58" fmla="*/ 224409 h 224409"/>
              <a:gd name="connsiteX59" fmla="*/ 1603858 w 1675651"/>
              <a:gd name="connsiteY59" fmla="*/ 223749 h 224409"/>
              <a:gd name="connsiteX60" fmla="*/ 1661402 w 1675651"/>
              <a:gd name="connsiteY60" fmla="*/ 222898 h 224409"/>
              <a:gd name="connsiteX61" fmla="*/ 1674102 w 1675651"/>
              <a:gd name="connsiteY61" fmla="*/ 210350 h 224409"/>
              <a:gd name="connsiteX62" fmla="*/ 1672743 w 1675651"/>
              <a:gd name="connsiteY62" fmla="*/ 203378 h 224409"/>
              <a:gd name="connsiteX63" fmla="*/ 1645476 w 1675651"/>
              <a:gd name="connsiteY63" fmla="*/ 167500 h 224409"/>
              <a:gd name="connsiteX64" fmla="*/ 1631544 w 1675651"/>
              <a:gd name="connsiteY64" fmla="*/ 153835 h 224409"/>
              <a:gd name="connsiteX65" fmla="*/ 1631328 w 1675651"/>
              <a:gd name="connsiteY65" fmla="*/ 153835 h 224409"/>
              <a:gd name="connsiteX66" fmla="*/ 1622705 w 1675651"/>
              <a:gd name="connsiteY66" fmla="*/ 145491 h 224409"/>
              <a:gd name="connsiteX67" fmla="*/ 1617244 w 1675651"/>
              <a:gd name="connsiteY67" fmla="*/ 139903 h 224409"/>
              <a:gd name="connsiteX68" fmla="*/ 1610779 w 1675651"/>
              <a:gd name="connsiteY68" fmla="*/ 131585 h 224409"/>
              <a:gd name="connsiteX69" fmla="*/ 1609878 w 1675651"/>
              <a:gd name="connsiteY69" fmla="*/ 126060 h 224409"/>
              <a:gd name="connsiteX70" fmla="*/ 1612240 w 1675651"/>
              <a:gd name="connsiteY70" fmla="*/ 120485 h 224409"/>
              <a:gd name="connsiteX71" fmla="*/ 1614335 w 1675651"/>
              <a:gd name="connsiteY71" fmla="*/ 116421 h 224409"/>
              <a:gd name="connsiteX72" fmla="*/ 1618145 w 1675651"/>
              <a:gd name="connsiteY72" fmla="*/ 110592 h 224409"/>
              <a:gd name="connsiteX73" fmla="*/ 1623670 w 1675651"/>
              <a:gd name="connsiteY73" fmla="*/ 103010 h 224409"/>
              <a:gd name="connsiteX74" fmla="*/ 1644358 w 1675651"/>
              <a:gd name="connsiteY74" fmla="*/ 76238 h 224409"/>
              <a:gd name="connsiteX75" fmla="*/ 1659763 w 1675651"/>
              <a:gd name="connsiteY75" fmla="*/ 54877 h 224409"/>
              <a:gd name="connsiteX76" fmla="*/ 1670101 w 1675651"/>
              <a:gd name="connsiteY76" fmla="*/ 37744 h 224409"/>
              <a:gd name="connsiteX77" fmla="*/ 1675397 w 1675651"/>
              <a:gd name="connsiteY77" fmla="*/ 24841 h 224409"/>
              <a:gd name="connsiteX78" fmla="*/ 1675651 w 1675651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46" fmla="*/ 39344 w 1672272"/>
              <a:gd name="connsiteY46" fmla="*/ 165925 h 224409"/>
              <a:gd name="connsiteX47" fmla="*/ 54775 w 1672272"/>
              <a:gd name="connsiteY47" fmla="*/ 174257 h 224409"/>
              <a:gd name="connsiteX48" fmla="*/ 72669 w 1672272"/>
              <a:gd name="connsiteY48" fmla="*/ 177470 h 224409"/>
              <a:gd name="connsiteX49" fmla="*/ 56946 w 1672272"/>
              <a:gd name="connsiteY49" fmla="*/ 187769 h 224409"/>
              <a:gd name="connsiteX50" fmla="*/ 20929 w 1672272"/>
              <a:gd name="connsiteY50" fmla="*/ 200279 h 224409"/>
              <a:gd name="connsiteX51" fmla="*/ 1219 w 1672272"/>
              <a:gd name="connsiteY51" fmla="*/ 201943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46" fmla="*/ 39344 w 1672272"/>
              <a:gd name="connsiteY46" fmla="*/ 165925 h 224409"/>
              <a:gd name="connsiteX47" fmla="*/ 54775 w 1672272"/>
              <a:gd name="connsiteY47" fmla="*/ 174257 h 224409"/>
              <a:gd name="connsiteX48" fmla="*/ 72669 w 1672272"/>
              <a:gd name="connsiteY48" fmla="*/ 177470 h 224409"/>
              <a:gd name="connsiteX49" fmla="*/ 56946 w 1672272"/>
              <a:gd name="connsiteY49" fmla="*/ 187769 h 224409"/>
              <a:gd name="connsiteX50" fmla="*/ 20929 w 1672272"/>
              <a:gd name="connsiteY50" fmla="*/ 200279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46" fmla="*/ 39344 w 1672272"/>
              <a:gd name="connsiteY46" fmla="*/ 165925 h 224409"/>
              <a:gd name="connsiteX47" fmla="*/ 54775 w 1672272"/>
              <a:gd name="connsiteY47" fmla="*/ 174257 h 224409"/>
              <a:gd name="connsiteX48" fmla="*/ 72669 w 1672272"/>
              <a:gd name="connsiteY48" fmla="*/ 177470 h 224409"/>
              <a:gd name="connsiteX49" fmla="*/ 56946 w 1672272"/>
              <a:gd name="connsiteY49" fmla="*/ 187769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46" fmla="*/ 39344 w 1672272"/>
              <a:gd name="connsiteY46" fmla="*/ 165925 h 224409"/>
              <a:gd name="connsiteX47" fmla="*/ 54775 w 1672272"/>
              <a:gd name="connsiteY47" fmla="*/ 174257 h 224409"/>
              <a:gd name="connsiteX48" fmla="*/ 72669 w 1672272"/>
              <a:gd name="connsiteY48" fmla="*/ 177470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46" fmla="*/ 39344 w 1672272"/>
              <a:gd name="connsiteY46" fmla="*/ 165925 h 224409"/>
              <a:gd name="connsiteX47" fmla="*/ 54775 w 1672272"/>
              <a:gd name="connsiteY47" fmla="*/ 174257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46" fmla="*/ 39344 w 1672272"/>
              <a:gd name="connsiteY46" fmla="*/ 165925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07 w 1672234"/>
              <a:gd name="connsiteY0" fmla="*/ 29985 h 224409"/>
              <a:gd name="connsiteX1" fmla="*/ 252666 w 1672234"/>
              <a:gd name="connsiteY1" fmla="*/ 32537 h 224409"/>
              <a:gd name="connsiteX2" fmla="*/ 244284 w 1672234"/>
              <a:gd name="connsiteY2" fmla="*/ 34519 h 224409"/>
              <a:gd name="connsiteX3" fmla="*/ 235686 w 1672234"/>
              <a:gd name="connsiteY3" fmla="*/ 35877 h 224409"/>
              <a:gd name="connsiteX4" fmla="*/ 244081 w 1672234"/>
              <a:gd name="connsiteY4" fmla="*/ 29807 h 224409"/>
              <a:gd name="connsiteX5" fmla="*/ 251256 w 1672234"/>
              <a:gd name="connsiteY5" fmla="*/ 22377 h 224409"/>
              <a:gd name="connsiteX6" fmla="*/ 257022 w 1672234"/>
              <a:gd name="connsiteY6" fmla="*/ 13779 h 224409"/>
              <a:gd name="connsiteX7" fmla="*/ 261188 w 1672234"/>
              <a:gd name="connsiteY7" fmla="*/ 4204 h 224409"/>
              <a:gd name="connsiteX8" fmla="*/ 252603 w 1672234"/>
              <a:gd name="connsiteY8" fmla="*/ 8776 h 224409"/>
              <a:gd name="connsiteX9" fmla="*/ 243636 w 1672234"/>
              <a:gd name="connsiteY9" fmla="*/ 12649 h 224409"/>
              <a:gd name="connsiteX10" fmla="*/ 234302 w 1672234"/>
              <a:gd name="connsiteY10" fmla="*/ 15761 h 224409"/>
              <a:gd name="connsiteX11" fmla="*/ 224637 w 1672234"/>
              <a:gd name="connsiteY11" fmla="*/ 18085 h 224409"/>
              <a:gd name="connsiteX12" fmla="*/ 216077 w 1672234"/>
              <a:gd name="connsiteY12" fmla="*/ 10566 h 224409"/>
              <a:gd name="connsiteX13" fmla="*/ 206108 w 1672234"/>
              <a:gd name="connsiteY13" fmla="*/ 4864 h 224409"/>
              <a:gd name="connsiteX14" fmla="*/ 160617 w 1672234"/>
              <a:gd name="connsiteY14" fmla="*/ 4496 h 224409"/>
              <a:gd name="connsiteX15" fmla="*/ 129794 w 1672234"/>
              <a:gd name="connsiteY15" fmla="*/ 35014 h 224409"/>
              <a:gd name="connsiteX16" fmla="*/ 125082 w 1672234"/>
              <a:gd name="connsiteY16" fmla="*/ 57315 h 224409"/>
              <a:gd name="connsiteX17" fmla="*/ 125031 w 1672234"/>
              <a:gd name="connsiteY17" fmla="*/ 61760 h 224409"/>
              <a:gd name="connsiteX18" fmla="*/ 125501 w 1672234"/>
              <a:gd name="connsiteY18" fmla="*/ 66180 h 224409"/>
              <a:gd name="connsiteX19" fmla="*/ 91910 w 1672234"/>
              <a:gd name="connsiteY19" fmla="*/ 64897 h 224409"/>
              <a:gd name="connsiteX20" fmla="*/ 60274 w 1672234"/>
              <a:gd name="connsiteY20" fmla="*/ 52553 h 224409"/>
              <a:gd name="connsiteX21" fmla="*/ 32334 w 1672234"/>
              <a:gd name="connsiteY21" fmla="*/ 34138 h 224409"/>
              <a:gd name="connsiteX22" fmla="*/ 8890 w 1672234"/>
              <a:gd name="connsiteY22" fmla="*/ 10465 h 224409"/>
              <a:gd name="connsiteX23" fmla="*/ 5524 w 1672234"/>
              <a:gd name="connsiteY23" fmla="*/ 17069 h 224409"/>
              <a:gd name="connsiteX24" fmla="*/ 3022 w 1672234"/>
              <a:gd name="connsiteY24" fmla="*/ 24117 h 224409"/>
              <a:gd name="connsiteX25" fmla="*/ 1435 w 1672234"/>
              <a:gd name="connsiteY25" fmla="*/ 31547 h 224409"/>
              <a:gd name="connsiteX26" fmla="*/ 851 w 1672234"/>
              <a:gd name="connsiteY26" fmla="*/ 39294 h 224409"/>
              <a:gd name="connsiteX27" fmla="*/ 2527 w 1672234"/>
              <a:gd name="connsiteY27" fmla="*/ 53696 h 224409"/>
              <a:gd name="connsiteX28" fmla="*/ 7556 w 1672234"/>
              <a:gd name="connsiteY28" fmla="*/ 66738 h 224409"/>
              <a:gd name="connsiteX29" fmla="*/ 15481 w 1672234"/>
              <a:gd name="connsiteY29" fmla="*/ 77991 h 224409"/>
              <a:gd name="connsiteX30" fmla="*/ 25870 w 1672234"/>
              <a:gd name="connsiteY30" fmla="*/ 86995 h 224409"/>
              <a:gd name="connsiteX31" fmla="*/ 18948 w 1672234"/>
              <a:gd name="connsiteY31" fmla="*/ 86347 h 224409"/>
              <a:gd name="connsiteX32" fmla="*/ 12293 w 1672234"/>
              <a:gd name="connsiteY32" fmla="*/ 84899 h 224409"/>
              <a:gd name="connsiteX33" fmla="*/ 5956 w 1672234"/>
              <a:gd name="connsiteY33" fmla="*/ 82702 h 224409"/>
              <a:gd name="connsiteX34" fmla="*/ 0 w 1672234"/>
              <a:gd name="connsiteY34" fmla="*/ 79794 h 224409"/>
              <a:gd name="connsiteX0" fmla="*/ 1672234 w 1672234"/>
              <a:gd name="connsiteY0" fmla="*/ 16154 h 224409"/>
              <a:gd name="connsiteX1" fmla="*/ 1670202 w 1672234"/>
              <a:gd name="connsiteY1" fmla="*/ 12890 h 224409"/>
              <a:gd name="connsiteX2" fmla="*/ 1668107 w 1672234"/>
              <a:gd name="connsiteY2" fmla="*/ 11747 h 224409"/>
              <a:gd name="connsiteX3" fmla="*/ 1661325 w 1672234"/>
              <a:gd name="connsiteY3" fmla="*/ 9703 h 224409"/>
              <a:gd name="connsiteX4" fmla="*/ 1656969 w 1672234"/>
              <a:gd name="connsiteY4" fmla="*/ 9550 h 224409"/>
              <a:gd name="connsiteX5" fmla="*/ 1651622 w 1672234"/>
              <a:gd name="connsiteY5" fmla="*/ 10211 h 224409"/>
              <a:gd name="connsiteX6" fmla="*/ 1592732 w 1672234"/>
              <a:gd name="connsiteY6" fmla="*/ 10630 h 224409"/>
              <a:gd name="connsiteX7" fmla="*/ 1574673 w 1672234"/>
              <a:gd name="connsiteY7" fmla="*/ 30366 h 224409"/>
              <a:gd name="connsiteX8" fmla="*/ 1569250 w 1672234"/>
              <a:gd name="connsiteY8" fmla="*/ 42075 h 224409"/>
              <a:gd name="connsiteX9" fmla="*/ 1546593 w 1672234"/>
              <a:gd name="connsiteY9" fmla="*/ 81343 h 224409"/>
              <a:gd name="connsiteX10" fmla="*/ 1520596 w 1672234"/>
              <a:gd name="connsiteY10" fmla="*/ 109487 h 224409"/>
              <a:gd name="connsiteX11" fmla="*/ 1515884 w 1672234"/>
              <a:gd name="connsiteY11" fmla="*/ 108369 h 224409"/>
              <a:gd name="connsiteX12" fmla="*/ 1508442 w 1672234"/>
              <a:gd name="connsiteY12" fmla="*/ 81547 h 224409"/>
              <a:gd name="connsiteX13" fmla="*/ 1510411 w 1672234"/>
              <a:gd name="connsiteY13" fmla="*/ 22238 h 224409"/>
              <a:gd name="connsiteX14" fmla="*/ 1510207 w 1672234"/>
              <a:gd name="connsiteY14" fmla="*/ 19113 h 224409"/>
              <a:gd name="connsiteX15" fmla="*/ 1469098 w 1672234"/>
              <a:gd name="connsiteY15" fmla="*/ 0 h 224409"/>
              <a:gd name="connsiteX16" fmla="*/ 1451787 w 1672234"/>
              <a:gd name="connsiteY16" fmla="*/ 165 h 224409"/>
              <a:gd name="connsiteX17" fmla="*/ 1409877 w 1672234"/>
              <a:gd name="connsiteY17" fmla="*/ 14072 h 224409"/>
              <a:gd name="connsiteX18" fmla="*/ 1409522 w 1672234"/>
              <a:gd name="connsiteY18" fmla="*/ 15684 h 224409"/>
              <a:gd name="connsiteX19" fmla="*/ 1419466 w 1672234"/>
              <a:gd name="connsiteY19" fmla="*/ 17183 h 224409"/>
              <a:gd name="connsiteX20" fmla="*/ 1425219 w 1672234"/>
              <a:gd name="connsiteY20" fmla="*/ 20117 h 224409"/>
              <a:gd name="connsiteX21" fmla="*/ 1434554 w 1672234"/>
              <a:gd name="connsiteY21" fmla="*/ 58750 h 224409"/>
              <a:gd name="connsiteX22" fmla="*/ 1434427 w 1672234"/>
              <a:gd name="connsiteY22" fmla="*/ 71526 h 224409"/>
              <a:gd name="connsiteX23" fmla="*/ 1425498 w 1672234"/>
              <a:gd name="connsiteY23" fmla="*/ 108788 h 224409"/>
              <a:gd name="connsiteX24" fmla="*/ 1421892 w 1672234"/>
              <a:gd name="connsiteY24" fmla="*/ 109830 h 224409"/>
              <a:gd name="connsiteX25" fmla="*/ 1418069 w 1672234"/>
              <a:gd name="connsiteY25" fmla="*/ 109830 h 224409"/>
              <a:gd name="connsiteX26" fmla="*/ 1391247 w 1672234"/>
              <a:gd name="connsiteY26" fmla="*/ 79057 h 224409"/>
              <a:gd name="connsiteX27" fmla="*/ 1383601 w 1672234"/>
              <a:gd name="connsiteY27" fmla="*/ 63792 h 224409"/>
              <a:gd name="connsiteX28" fmla="*/ 1378394 w 1672234"/>
              <a:gd name="connsiteY28" fmla="*/ 54064 h 224409"/>
              <a:gd name="connsiteX29" fmla="*/ 1368717 w 1672234"/>
              <a:gd name="connsiteY29" fmla="*/ 33934 h 224409"/>
              <a:gd name="connsiteX30" fmla="*/ 1365631 w 1672234"/>
              <a:gd name="connsiteY30" fmla="*/ 26873 h 224409"/>
              <a:gd name="connsiteX31" fmla="*/ 1361910 w 1672234"/>
              <a:gd name="connsiteY31" fmla="*/ 17183 h 224409"/>
              <a:gd name="connsiteX32" fmla="*/ 1360297 w 1672234"/>
              <a:gd name="connsiteY32" fmla="*/ 14999 h 224409"/>
              <a:gd name="connsiteX33" fmla="*/ 1355369 w 1672234"/>
              <a:gd name="connsiteY33" fmla="*/ 11747 h 224409"/>
              <a:gd name="connsiteX34" fmla="*/ 1350835 w 1672234"/>
              <a:gd name="connsiteY34" fmla="*/ 10096 h 224409"/>
              <a:gd name="connsiteX35" fmla="*/ 1349184 w 1672234"/>
              <a:gd name="connsiteY35" fmla="*/ 9830 h 224409"/>
              <a:gd name="connsiteX36" fmla="*/ 1287424 w 1672234"/>
              <a:gd name="connsiteY36" fmla="*/ 10236 h 224409"/>
              <a:gd name="connsiteX37" fmla="*/ 1283512 w 1672234"/>
              <a:gd name="connsiteY37" fmla="*/ 11519 h 224409"/>
              <a:gd name="connsiteX38" fmla="*/ 1280185 w 1672234"/>
              <a:gd name="connsiteY38" fmla="*/ 16002 h 224409"/>
              <a:gd name="connsiteX39" fmla="*/ 1279969 w 1672234"/>
              <a:gd name="connsiteY39" fmla="*/ 20117 h 224409"/>
              <a:gd name="connsiteX40" fmla="*/ 1280363 w 1672234"/>
              <a:gd name="connsiteY40" fmla="*/ 21958 h 224409"/>
              <a:gd name="connsiteX41" fmla="*/ 1300340 w 1672234"/>
              <a:gd name="connsiteY41" fmla="*/ 66243 h 224409"/>
              <a:gd name="connsiteX42" fmla="*/ 1320508 w 1672234"/>
              <a:gd name="connsiteY42" fmla="*/ 103975 h 224409"/>
              <a:gd name="connsiteX43" fmla="*/ 1347851 w 1672234"/>
              <a:gd name="connsiteY43" fmla="*/ 146406 h 224409"/>
              <a:gd name="connsiteX44" fmla="*/ 1373251 w 1672234"/>
              <a:gd name="connsiteY44" fmla="*/ 178537 h 224409"/>
              <a:gd name="connsiteX45" fmla="*/ 1405902 w 1672234"/>
              <a:gd name="connsiteY45" fmla="*/ 204267 h 224409"/>
              <a:gd name="connsiteX46" fmla="*/ 1447939 w 1672234"/>
              <a:gd name="connsiteY46" fmla="*/ 221323 h 224409"/>
              <a:gd name="connsiteX47" fmla="*/ 1462836 w 1672234"/>
              <a:gd name="connsiteY47" fmla="*/ 222999 h 224409"/>
              <a:gd name="connsiteX48" fmla="*/ 1493685 w 1672234"/>
              <a:gd name="connsiteY48" fmla="*/ 222898 h 224409"/>
              <a:gd name="connsiteX49" fmla="*/ 1507731 w 1672234"/>
              <a:gd name="connsiteY49" fmla="*/ 210020 h 224409"/>
              <a:gd name="connsiteX50" fmla="*/ 1507667 w 1672234"/>
              <a:gd name="connsiteY50" fmla="*/ 202120 h 224409"/>
              <a:gd name="connsiteX51" fmla="*/ 1508163 w 1672234"/>
              <a:gd name="connsiteY51" fmla="*/ 196825 h 224409"/>
              <a:gd name="connsiteX52" fmla="*/ 1525701 w 1672234"/>
              <a:gd name="connsiteY52" fmla="*/ 170726 h 224409"/>
              <a:gd name="connsiteX53" fmla="*/ 1529550 w 1672234"/>
              <a:gd name="connsiteY53" fmla="*/ 171767 h 224409"/>
              <a:gd name="connsiteX54" fmla="*/ 1538363 w 1672234"/>
              <a:gd name="connsiteY54" fmla="*/ 178143 h 224409"/>
              <a:gd name="connsiteX55" fmla="*/ 1542478 w 1672234"/>
              <a:gd name="connsiteY55" fmla="*/ 182131 h 224409"/>
              <a:gd name="connsiteX56" fmla="*/ 1550124 w 1672234"/>
              <a:gd name="connsiteY56" fmla="*/ 191541 h 224409"/>
              <a:gd name="connsiteX57" fmla="*/ 1565554 w 1672234"/>
              <a:gd name="connsiteY57" fmla="*/ 208521 h 224409"/>
              <a:gd name="connsiteX58" fmla="*/ 1597177 w 1672234"/>
              <a:gd name="connsiteY58" fmla="*/ 224409 h 224409"/>
              <a:gd name="connsiteX59" fmla="*/ 1600441 w 1672234"/>
              <a:gd name="connsiteY59" fmla="*/ 223749 h 224409"/>
              <a:gd name="connsiteX60" fmla="*/ 1657985 w 1672234"/>
              <a:gd name="connsiteY60" fmla="*/ 222898 h 224409"/>
              <a:gd name="connsiteX61" fmla="*/ 1670685 w 1672234"/>
              <a:gd name="connsiteY61" fmla="*/ 210350 h 224409"/>
              <a:gd name="connsiteX62" fmla="*/ 1669326 w 1672234"/>
              <a:gd name="connsiteY62" fmla="*/ 203378 h 224409"/>
              <a:gd name="connsiteX63" fmla="*/ 1642059 w 1672234"/>
              <a:gd name="connsiteY63" fmla="*/ 167500 h 224409"/>
              <a:gd name="connsiteX64" fmla="*/ 1628127 w 1672234"/>
              <a:gd name="connsiteY64" fmla="*/ 153835 h 224409"/>
              <a:gd name="connsiteX65" fmla="*/ 1627911 w 1672234"/>
              <a:gd name="connsiteY65" fmla="*/ 153835 h 224409"/>
              <a:gd name="connsiteX66" fmla="*/ 1619288 w 1672234"/>
              <a:gd name="connsiteY66" fmla="*/ 145491 h 224409"/>
              <a:gd name="connsiteX67" fmla="*/ 1613827 w 1672234"/>
              <a:gd name="connsiteY67" fmla="*/ 139903 h 224409"/>
              <a:gd name="connsiteX68" fmla="*/ 1607362 w 1672234"/>
              <a:gd name="connsiteY68" fmla="*/ 131585 h 224409"/>
              <a:gd name="connsiteX69" fmla="*/ 1606461 w 1672234"/>
              <a:gd name="connsiteY69" fmla="*/ 126060 h 224409"/>
              <a:gd name="connsiteX70" fmla="*/ 1608823 w 1672234"/>
              <a:gd name="connsiteY70" fmla="*/ 120485 h 224409"/>
              <a:gd name="connsiteX71" fmla="*/ 1610918 w 1672234"/>
              <a:gd name="connsiteY71" fmla="*/ 116421 h 224409"/>
              <a:gd name="connsiteX72" fmla="*/ 1614728 w 1672234"/>
              <a:gd name="connsiteY72" fmla="*/ 110592 h 224409"/>
              <a:gd name="connsiteX73" fmla="*/ 1620253 w 1672234"/>
              <a:gd name="connsiteY73" fmla="*/ 103010 h 224409"/>
              <a:gd name="connsiteX74" fmla="*/ 1640941 w 1672234"/>
              <a:gd name="connsiteY74" fmla="*/ 76238 h 224409"/>
              <a:gd name="connsiteX75" fmla="*/ 1656346 w 1672234"/>
              <a:gd name="connsiteY75" fmla="*/ 54877 h 224409"/>
              <a:gd name="connsiteX76" fmla="*/ 1666684 w 1672234"/>
              <a:gd name="connsiteY76" fmla="*/ 37744 h 224409"/>
              <a:gd name="connsiteX77" fmla="*/ 1671980 w 1672234"/>
              <a:gd name="connsiteY77" fmla="*/ 24841 h 224409"/>
              <a:gd name="connsiteX78" fmla="*/ 1672234 w 1672234"/>
              <a:gd name="connsiteY78" fmla="*/ 16154 h 224409"/>
              <a:gd name="connsiteX0" fmla="*/ 260807 w 1672234"/>
              <a:gd name="connsiteY0" fmla="*/ 29985 h 224409"/>
              <a:gd name="connsiteX1" fmla="*/ 252666 w 1672234"/>
              <a:gd name="connsiteY1" fmla="*/ 32537 h 224409"/>
              <a:gd name="connsiteX2" fmla="*/ 244284 w 1672234"/>
              <a:gd name="connsiteY2" fmla="*/ 34519 h 224409"/>
              <a:gd name="connsiteX3" fmla="*/ 235686 w 1672234"/>
              <a:gd name="connsiteY3" fmla="*/ 35877 h 224409"/>
              <a:gd name="connsiteX4" fmla="*/ 244081 w 1672234"/>
              <a:gd name="connsiteY4" fmla="*/ 29807 h 224409"/>
              <a:gd name="connsiteX5" fmla="*/ 251256 w 1672234"/>
              <a:gd name="connsiteY5" fmla="*/ 22377 h 224409"/>
              <a:gd name="connsiteX6" fmla="*/ 257022 w 1672234"/>
              <a:gd name="connsiteY6" fmla="*/ 13779 h 224409"/>
              <a:gd name="connsiteX7" fmla="*/ 261188 w 1672234"/>
              <a:gd name="connsiteY7" fmla="*/ 4204 h 224409"/>
              <a:gd name="connsiteX8" fmla="*/ 252603 w 1672234"/>
              <a:gd name="connsiteY8" fmla="*/ 8776 h 224409"/>
              <a:gd name="connsiteX9" fmla="*/ 243636 w 1672234"/>
              <a:gd name="connsiteY9" fmla="*/ 12649 h 224409"/>
              <a:gd name="connsiteX10" fmla="*/ 234302 w 1672234"/>
              <a:gd name="connsiteY10" fmla="*/ 15761 h 224409"/>
              <a:gd name="connsiteX11" fmla="*/ 224637 w 1672234"/>
              <a:gd name="connsiteY11" fmla="*/ 18085 h 224409"/>
              <a:gd name="connsiteX12" fmla="*/ 216077 w 1672234"/>
              <a:gd name="connsiteY12" fmla="*/ 10566 h 224409"/>
              <a:gd name="connsiteX13" fmla="*/ 206108 w 1672234"/>
              <a:gd name="connsiteY13" fmla="*/ 4864 h 224409"/>
              <a:gd name="connsiteX14" fmla="*/ 160617 w 1672234"/>
              <a:gd name="connsiteY14" fmla="*/ 4496 h 224409"/>
              <a:gd name="connsiteX15" fmla="*/ 129794 w 1672234"/>
              <a:gd name="connsiteY15" fmla="*/ 35014 h 224409"/>
              <a:gd name="connsiteX16" fmla="*/ 125082 w 1672234"/>
              <a:gd name="connsiteY16" fmla="*/ 57315 h 224409"/>
              <a:gd name="connsiteX17" fmla="*/ 125031 w 1672234"/>
              <a:gd name="connsiteY17" fmla="*/ 61760 h 224409"/>
              <a:gd name="connsiteX18" fmla="*/ 125501 w 1672234"/>
              <a:gd name="connsiteY18" fmla="*/ 66180 h 224409"/>
              <a:gd name="connsiteX19" fmla="*/ 91910 w 1672234"/>
              <a:gd name="connsiteY19" fmla="*/ 64897 h 224409"/>
              <a:gd name="connsiteX20" fmla="*/ 60274 w 1672234"/>
              <a:gd name="connsiteY20" fmla="*/ 52553 h 224409"/>
              <a:gd name="connsiteX21" fmla="*/ 32334 w 1672234"/>
              <a:gd name="connsiteY21" fmla="*/ 34138 h 224409"/>
              <a:gd name="connsiteX22" fmla="*/ 8890 w 1672234"/>
              <a:gd name="connsiteY22" fmla="*/ 10465 h 224409"/>
              <a:gd name="connsiteX23" fmla="*/ 5524 w 1672234"/>
              <a:gd name="connsiteY23" fmla="*/ 17069 h 224409"/>
              <a:gd name="connsiteX24" fmla="*/ 3022 w 1672234"/>
              <a:gd name="connsiteY24" fmla="*/ 24117 h 224409"/>
              <a:gd name="connsiteX25" fmla="*/ 1435 w 1672234"/>
              <a:gd name="connsiteY25" fmla="*/ 31547 h 224409"/>
              <a:gd name="connsiteX26" fmla="*/ 851 w 1672234"/>
              <a:gd name="connsiteY26" fmla="*/ 39294 h 224409"/>
              <a:gd name="connsiteX27" fmla="*/ 2527 w 1672234"/>
              <a:gd name="connsiteY27" fmla="*/ 53696 h 224409"/>
              <a:gd name="connsiteX28" fmla="*/ 7556 w 1672234"/>
              <a:gd name="connsiteY28" fmla="*/ 66738 h 224409"/>
              <a:gd name="connsiteX29" fmla="*/ 15481 w 1672234"/>
              <a:gd name="connsiteY29" fmla="*/ 77991 h 224409"/>
              <a:gd name="connsiteX30" fmla="*/ 25870 w 1672234"/>
              <a:gd name="connsiteY30" fmla="*/ 86995 h 224409"/>
              <a:gd name="connsiteX31" fmla="*/ 18948 w 1672234"/>
              <a:gd name="connsiteY31" fmla="*/ 86347 h 224409"/>
              <a:gd name="connsiteX32" fmla="*/ 12293 w 1672234"/>
              <a:gd name="connsiteY32" fmla="*/ 84899 h 224409"/>
              <a:gd name="connsiteX33" fmla="*/ 0 w 1672234"/>
              <a:gd name="connsiteY33" fmla="*/ 79794 h 224409"/>
              <a:gd name="connsiteX0" fmla="*/ 1672234 w 1672234"/>
              <a:gd name="connsiteY0" fmla="*/ 16154 h 224409"/>
              <a:gd name="connsiteX1" fmla="*/ 1670202 w 1672234"/>
              <a:gd name="connsiteY1" fmla="*/ 12890 h 224409"/>
              <a:gd name="connsiteX2" fmla="*/ 1668107 w 1672234"/>
              <a:gd name="connsiteY2" fmla="*/ 11747 h 224409"/>
              <a:gd name="connsiteX3" fmla="*/ 1661325 w 1672234"/>
              <a:gd name="connsiteY3" fmla="*/ 9703 h 224409"/>
              <a:gd name="connsiteX4" fmla="*/ 1656969 w 1672234"/>
              <a:gd name="connsiteY4" fmla="*/ 9550 h 224409"/>
              <a:gd name="connsiteX5" fmla="*/ 1651622 w 1672234"/>
              <a:gd name="connsiteY5" fmla="*/ 10211 h 224409"/>
              <a:gd name="connsiteX6" fmla="*/ 1592732 w 1672234"/>
              <a:gd name="connsiteY6" fmla="*/ 10630 h 224409"/>
              <a:gd name="connsiteX7" fmla="*/ 1574673 w 1672234"/>
              <a:gd name="connsiteY7" fmla="*/ 30366 h 224409"/>
              <a:gd name="connsiteX8" fmla="*/ 1569250 w 1672234"/>
              <a:gd name="connsiteY8" fmla="*/ 42075 h 224409"/>
              <a:gd name="connsiteX9" fmla="*/ 1546593 w 1672234"/>
              <a:gd name="connsiteY9" fmla="*/ 81343 h 224409"/>
              <a:gd name="connsiteX10" fmla="*/ 1520596 w 1672234"/>
              <a:gd name="connsiteY10" fmla="*/ 109487 h 224409"/>
              <a:gd name="connsiteX11" fmla="*/ 1515884 w 1672234"/>
              <a:gd name="connsiteY11" fmla="*/ 108369 h 224409"/>
              <a:gd name="connsiteX12" fmla="*/ 1508442 w 1672234"/>
              <a:gd name="connsiteY12" fmla="*/ 81547 h 224409"/>
              <a:gd name="connsiteX13" fmla="*/ 1510411 w 1672234"/>
              <a:gd name="connsiteY13" fmla="*/ 22238 h 224409"/>
              <a:gd name="connsiteX14" fmla="*/ 1510207 w 1672234"/>
              <a:gd name="connsiteY14" fmla="*/ 19113 h 224409"/>
              <a:gd name="connsiteX15" fmla="*/ 1469098 w 1672234"/>
              <a:gd name="connsiteY15" fmla="*/ 0 h 224409"/>
              <a:gd name="connsiteX16" fmla="*/ 1451787 w 1672234"/>
              <a:gd name="connsiteY16" fmla="*/ 165 h 224409"/>
              <a:gd name="connsiteX17" fmla="*/ 1409877 w 1672234"/>
              <a:gd name="connsiteY17" fmla="*/ 14072 h 224409"/>
              <a:gd name="connsiteX18" fmla="*/ 1409522 w 1672234"/>
              <a:gd name="connsiteY18" fmla="*/ 15684 h 224409"/>
              <a:gd name="connsiteX19" fmla="*/ 1419466 w 1672234"/>
              <a:gd name="connsiteY19" fmla="*/ 17183 h 224409"/>
              <a:gd name="connsiteX20" fmla="*/ 1425219 w 1672234"/>
              <a:gd name="connsiteY20" fmla="*/ 20117 h 224409"/>
              <a:gd name="connsiteX21" fmla="*/ 1434554 w 1672234"/>
              <a:gd name="connsiteY21" fmla="*/ 58750 h 224409"/>
              <a:gd name="connsiteX22" fmla="*/ 1434427 w 1672234"/>
              <a:gd name="connsiteY22" fmla="*/ 71526 h 224409"/>
              <a:gd name="connsiteX23" fmla="*/ 1425498 w 1672234"/>
              <a:gd name="connsiteY23" fmla="*/ 108788 h 224409"/>
              <a:gd name="connsiteX24" fmla="*/ 1421892 w 1672234"/>
              <a:gd name="connsiteY24" fmla="*/ 109830 h 224409"/>
              <a:gd name="connsiteX25" fmla="*/ 1418069 w 1672234"/>
              <a:gd name="connsiteY25" fmla="*/ 109830 h 224409"/>
              <a:gd name="connsiteX26" fmla="*/ 1391247 w 1672234"/>
              <a:gd name="connsiteY26" fmla="*/ 79057 h 224409"/>
              <a:gd name="connsiteX27" fmla="*/ 1383601 w 1672234"/>
              <a:gd name="connsiteY27" fmla="*/ 63792 h 224409"/>
              <a:gd name="connsiteX28" fmla="*/ 1378394 w 1672234"/>
              <a:gd name="connsiteY28" fmla="*/ 54064 h 224409"/>
              <a:gd name="connsiteX29" fmla="*/ 1368717 w 1672234"/>
              <a:gd name="connsiteY29" fmla="*/ 33934 h 224409"/>
              <a:gd name="connsiteX30" fmla="*/ 1365631 w 1672234"/>
              <a:gd name="connsiteY30" fmla="*/ 26873 h 224409"/>
              <a:gd name="connsiteX31" fmla="*/ 1361910 w 1672234"/>
              <a:gd name="connsiteY31" fmla="*/ 17183 h 224409"/>
              <a:gd name="connsiteX32" fmla="*/ 1360297 w 1672234"/>
              <a:gd name="connsiteY32" fmla="*/ 14999 h 224409"/>
              <a:gd name="connsiteX33" fmla="*/ 1355369 w 1672234"/>
              <a:gd name="connsiteY33" fmla="*/ 11747 h 224409"/>
              <a:gd name="connsiteX34" fmla="*/ 1350835 w 1672234"/>
              <a:gd name="connsiteY34" fmla="*/ 10096 h 224409"/>
              <a:gd name="connsiteX35" fmla="*/ 1349184 w 1672234"/>
              <a:gd name="connsiteY35" fmla="*/ 9830 h 224409"/>
              <a:gd name="connsiteX36" fmla="*/ 1287424 w 1672234"/>
              <a:gd name="connsiteY36" fmla="*/ 10236 h 224409"/>
              <a:gd name="connsiteX37" fmla="*/ 1283512 w 1672234"/>
              <a:gd name="connsiteY37" fmla="*/ 11519 h 224409"/>
              <a:gd name="connsiteX38" fmla="*/ 1280185 w 1672234"/>
              <a:gd name="connsiteY38" fmla="*/ 16002 h 224409"/>
              <a:gd name="connsiteX39" fmla="*/ 1279969 w 1672234"/>
              <a:gd name="connsiteY39" fmla="*/ 20117 h 224409"/>
              <a:gd name="connsiteX40" fmla="*/ 1280363 w 1672234"/>
              <a:gd name="connsiteY40" fmla="*/ 21958 h 224409"/>
              <a:gd name="connsiteX41" fmla="*/ 1300340 w 1672234"/>
              <a:gd name="connsiteY41" fmla="*/ 66243 h 224409"/>
              <a:gd name="connsiteX42" fmla="*/ 1320508 w 1672234"/>
              <a:gd name="connsiteY42" fmla="*/ 103975 h 224409"/>
              <a:gd name="connsiteX43" fmla="*/ 1347851 w 1672234"/>
              <a:gd name="connsiteY43" fmla="*/ 146406 h 224409"/>
              <a:gd name="connsiteX44" fmla="*/ 1373251 w 1672234"/>
              <a:gd name="connsiteY44" fmla="*/ 178537 h 224409"/>
              <a:gd name="connsiteX45" fmla="*/ 1405902 w 1672234"/>
              <a:gd name="connsiteY45" fmla="*/ 204267 h 224409"/>
              <a:gd name="connsiteX46" fmla="*/ 1447939 w 1672234"/>
              <a:gd name="connsiteY46" fmla="*/ 221323 h 224409"/>
              <a:gd name="connsiteX47" fmla="*/ 1462836 w 1672234"/>
              <a:gd name="connsiteY47" fmla="*/ 222999 h 224409"/>
              <a:gd name="connsiteX48" fmla="*/ 1493685 w 1672234"/>
              <a:gd name="connsiteY48" fmla="*/ 222898 h 224409"/>
              <a:gd name="connsiteX49" fmla="*/ 1507731 w 1672234"/>
              <a:gd name="connsiteY49" fmla="*/ 210020 h 224409"/>
              <a:gd name="connsiteX50" fmla="*/ 1507667 w 1672234"/>
              <a:gd name="connsiteY50" fmla="*/ 202120 h 224409"/>
              <a:gd name="connsiteX51" fmla="*/ 1508163 w 1672234"/>
              <a:gd name="connsiteY51" fmla="*/ 196825 h 224409"/>
              <a:gd name="connsiteX52" fmla="*/ 1525701 w 1672234"/>
              <a:gd name="connsiteY52" fmla="*/ 170726 h 224409"/>
              <a:gd name="connsiteX53" fmla="*/ 1529550 w 1672234"/>
              <a:gd name="connsiteY53" fmla="*/ 171767 h 224409"/>
              <a:gd name="connsiteX54" fmla="*/ 1538363 w 1672234"/>
              <a:gd name="connsiteY54" fmla="*/ 178143 h 224409"/>
              <a:gd name="connsiteX55" fmla="*/ 1542478 w 1672234"/>
              <a:gd name="connsiteY55" fmla="*/ 182131 h 224409"/>
              <a:gd name="connsiteX56" fmla="*/ 1550124 w 1672234"/>
              <a:gd name="connsiteY56" fmla="*/ 191541 h 224409"/>
              <a:gd name="connsiteX57" fmla="*/ 1565554 w 1672234"/>
              <a:gd name="connsiteY57" fmla="*/ 208521 h 224409"/>
              <a:gd name="connsiteX58" fmla="*/ 1597177 w 1672234"/>
              <a:gd name="connsiteY58" fmla="*/ 224409 h 224409"/>
              <a:gd name="connsiteX59" fmla="*/ 1600441 w 1672234"/>
              <a:gd name="connsiteY59" fmla="*/ 223749 h 224409"/>
              <a:gd name="connsiteX60" fmla="*/ 1657985 w 1672234"/>
              <a:gd name="connsiteY60" fmla="*/ 222898 h 224409"/>
              <a:gd name="connsiteX61" fmla="*/ 1670685 w 1672234"/>
              <a:gd name="connsiteY61" fmla="*/ 210350 h 224409"/>
              <a:gd name="connsiteX62" fmla="*/ 1669326 w 1672234"/>
              <a:gd name="connsiteY62" fmla="*/ 203378 h 224409"/>
              <a:gd name="connsiteX63" fmla="*/ 1642059 w 1672234"/>
              <a:gd name="connsiteY63" fmla="*/ 167500 h 224409"/>
              <a:gd name="connsiteX64" fmla="*/ 1628127 w 1672234"/>
              <a:gd name="connsiteY64" fmla="*/ 153835 h 224409"/>
              <a:gd name="connsiteX65" fmla="*/ 1627911 w 1672234"/>
              <a:gd name="connsiteY65" fmla="*/ 153835 h 224409"/>
              <a:gd name="connsiteX66" fmla="*/ 1619288 w 1672234"/>
              <a:gd name="connsiteY66" fmla="*/ 145491 h 224409"/>
              <a:gd name="connsiteX67" fmla="*/ 1613827 w 1672234"/>
              <a:gd name="connsiteY67" fmla="*/ 139903 h 224409"/>
              <a:gd name="connsiteX68" fmla="*/ 1607362 w 1672234"/>
              <a:gd name="connsiteY68" fmla="*/ 131585 h 224409"/>
              <a:gd name="connsiteX69" fmla="*/ 1606461 w 1672234"/>
              <a:gd name="connsiteY69" fmla="*/ 126060 h 224409"/>
              <a:gd name="connsiteX70" fmla="*/ 1608823 w 1672234"/>
              <a:gd name="connsiteY70" fmla="*/ 120485 h 224409"/>
              <a:gd name="connsiteX71" fmla="*/ 1610918 w 1672234"/>
              <a:gd name="connsiteY71" fmla="*/ 116421 h 224409"/>
              <a:gd name="connsiteX72" fmla="*/ 1614728 w 1672234"/>
              <a:gd name="connsiteY72" fmla="*/ 110592 h 224409"/>
              <a:gd name="connsiteX73" fmla="*/ 1620253 w 1672234"/>
              <a:gd name="connsiteY73" fmla="*/ 103010 h 224409"/>
              <a:gd name="connsiteX74" fmla="*/ 1640941 w 1672234"/>
              <a:gd name="connsiteY74" fmla="*/ 76238 h 224409"/>
              <a:gd name="connsiteX75" fmla="*/ 1656346 w 1672234"/>
              <a:gd name="connsiteY75" fmla="*/ 54877 h 224409"/>
              <a:gd name="connsiteX76" fmla="*/ 1666684 w 1672234"/>
              <a:gd name="connsiteY76" fmla="*/ 37744 h 224409"/>
              <a:gd name="connsiteX77" fmla="*/ 1671980 w 1672234"/>
              <a:gd name="connsiteY77" fmla="*/ 24841 h 224409"/>
              <a:gd name="connsiteX78" fmla="*/ 1672234 w 1672234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27" fmla="*/ 1676 w 1671383"/>
              <a:gd name="connsiteY27" fmla="*/ 53696 h 224409"/>
              <a:gd name="connsiteX28" fmla="*/ 6705 w 1671383"/>
              <a:gd name="connsiteY28" fmla="*/ 66738 h 224409"/>
              <a:gd name="connsiteX29" fmla="*/ 14630 w 1671383"/>
              <a:gd name="connsiteY29" fmla="*/ 77991 h 224409"/>
              <a:gd name="connsiteX30" fmla="*/ 25019 w 1671383"/>
              <a:gd name="connsiteY30" fmla="*/ 86995 h 224409"/>
              <a:gd name="connsiteX31" fmla="*/ 18097 w 1671383"/>
              <a:gd name="connsiteY31" fmla="*/ 86347 h 224409"/>
              <a:gd name="connsiteX32" fmla="*/ 11442 w 1671383"/>
              <a:gd name="connsiteY32" fmla="*/ 84899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27" fmla="*/ 1676 w 1671383"/>
              <a:gd name="connsiteY27" fmla="*/ 53696 h 224409"/>
              <a:gd name="connsiteX28" fmla="*/ 6705 w 1671383"/>
              <a:gd name="connsiteY28" fmla="*/ 66738 h 224409"/>
              <a:gd name="connsiteX29" fmla="*/ 14630 w 1671383"/>
              <a:gd name="connsiteY29" fmla="*/ 77991 h 224409"/>
              <a:gd name="connsiteX30" fmla="*/ 25019 w 1671383"/>
              <a:gd name="connsiteY30" fmla="*/ 86995 h 224409"/>
              <a:gd name="connsiteX31" fmla="*/ 18097 w 1671383"/>
              <a:gd name="connsiteY31" fmla="*/ 86347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27" fmla="*/ 1676 w 1671383"/>
              <a:gd name="connsiteY27" fmla="*/ 53696 h 224409"/>
              <a:gd name="connsiteX28" fmla="*/ 6705 w 1671383"/>
              <a:gd name="connsiteY28" fmla="*/ 66738 h 224409"/>
              <a:gd name="connsiteX29" fmla="*/ 14630 w 1671383"/>
              <a:gd name="connsiteY29" fmla="*/ 77991 h 224409"/>
              <a:gd name="connsiteX30" fmla="*/ 25019 w 1671383"/>
              <a:gd name="connsiteY30" fmla="*/ 86995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27" fmla="*/ 1676 w 1671383"/>
              <a:gd name="connsiteY27" fmla="*/ 53696 h 224409"/>
              <a:gd name="connsiteX28" fmla="*/ 6705 w 1671383"/>
              <a:gd name="connsiteY28" fmla="*/ 66738 h 224409"/>
              <a:gd name="connsiteX29" fmla="*/ 14630 w 1671383"/>
              <a:gd name="connsiteY29" fmla="*/ 77991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27" fmla="*/ 1676 w 1671383"/>
              <a:gd name="connsiteY27" fmla="*/ 53696 h 224409"/>
              <a:gd name="connsiteX28" fmla="*/ 6705 w 1671383"/>
              <a:gd name="connsiteY28" fmla="*/ 66738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27" fmla="*/ 1676 w 1671383"/>
              <a:gd name="connsiteY27" fmla="*/ 53696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372 w 1670799"/>
              <a:gd name="connsiteY0" fmla="*/ 29985 h 224409"/>
              <a:gd name="connsiteX1" fmla="*/ 251231 w 1670799"/>
              <a:gd name="connsiteY1" fmla="*/ 32537 h 224409"/>
              <a:gd name="connsiteX2" fmla="*/ 242849 w 1670799"/>
              <a:gd name="connsiteY2" fmla="*/ 34519 h 224409"/>
              <a:gd name="connsiteX3" fmla="*/ 234251 w 1670799"/>
              <a:gd name="connsiteY3" fmla="*/ 35877 h 224409"/>
              <a:gd name="connsiteX4" fmla="*/ 242646 w 1670799"/>
              <a:gd name="connsiteY4" fmla="*/ 29807 h 224409"/>
              <a:gd name="connsiteX5" fmla="*/ 249821 w 1670799"/>
              <a:gd name="connsiteY5" fmla="*/ 22377 h 224409"/>
              <a:gd name="connsiteX6" fmla="*/ 255587 w 1670799"/>
              <a:gd name="connsiteY6" fmla="*/ 13779 h 224409"/>
              <a:gd name="connsiteX7" fmla="*/ 259753 w 1670799"/>
              <a:gd name="connsiteY7" fmla="*/ 4204 h 224409"/>
              <a:gd name="connsiteX8" fmla="*/ 251168 w 1670799"/>
              <a:gd name="connsiteY8" fmla="*/ 8776 h 224409"/>
              <a:gd name="connsiteX9" fmla="*/ 242201 w 1670799"/>
              <a:gd name="connsiteY9" fmla="*/ 12649 h 224409"/>
              <a:gd name="connsiteX10" fmla="*/ 232867 w 1670799"/>
              <a:gd name="connsiteY10" fmla="*/ 15761 h 224409"/>
              <a:gd name="connsiteX11" fmla="*/ 223202 w 1670799"/>
              <a:gd name="connsiteY11" fmla="*/ 18085 h 224409"/>
              <a:gd name="connsiteX12" fmla="*/ 214642 w 1670799"/>
              <a:gd name="connsiteY12" fmla="*/ 10566 h 224409"/>
              <a:gd name="connsiteX13" fmla="*/ 204673 w 1670799"/>
              <a:gd name="connsiteY13" fmla="*/ 4864 h 224409"/>
              <a:gd name="connsiteX14" fmla="*/ 159182 w 1670799"/>
              <a:gd name="connsiteY14" fmla="*/ 4496 h 224409"/>
              <a:gd name="connsiteX15" fmla="*/ 128359 w 1670799"/>
              <a:gd name="connsiteY15" fmla="*/ 35014 h 224409"/>
              <a:gd name="connsiteX16" fmla="*/ 123647 w 1670799"/>
              <a:gd name="connsiteY16" fmla="*/ 57315 h 224409"/>
              <a:gd name="connsiteX17" fmla="*/ 123596 w 1670799"/>
              <a:gd name="connsiteY17" fmla="*/ 61760 h 224409"/>
              <a:gd name="connsiteX18" fmla="*/ 124066 w 1670799"/>
              <a:gd name="connsiteY18" fmla="*/ 66180 h 224409"/>
              <a:gd name="connsiteX19" fmla="*/ 90475 w 1670799"/>
              <a:gd name="connsiteY19" fmla="*/ 64897 h 224409"/>
              <a:gd name="connsiteX20" fmla="*/ 58839 w 1670799"/>
              <a:gd name="connsiteY20" fmla="*/ 52553 h 224409"/>
              <a:gd name="connsiteX21" fmla="*/ 30899 w 1670799"/>
              <a:gd name="connsiteY21" fmla="*/ 34138 h 224409"/>
              <a:gd name="connsiteX22" fmla="*/ 7455 w 1670799"/>
              <a:gd name="connsiteY22" fmla="*/ 10465 h 224409"/>
              <a:gd name="connsiteX23" fmla="*/ 4089 w 1670799"/>
              <a:gd name="connsiteY23" fmla="*/ 17069 h 224409"/>
              <a:gd name="connsiteX24" fmla="*/ 1587 w 1670799"/>
              <a:gd name="connsiteY24" fmla="*/ 24117 h 224409"/>
              <a:gd name="connsiteX25" fmla="*/ 0 w 1670799"/>
              <a:gd name="connsiteY25" fmla="*/ 31547 h 224409"/>
              <a:gd name="connsiteX0" fmla="*/ 1670799 w 1670799"/>
              <a:gd name="connsiteY0" fmla="*/ 16154 h 224409"/>
              <a:gd name="connsiteX1" fmla="*/ 1668767 w 1670799"/>
              <a:gd name="connsiteY1" fmla="*/ 12890 h 224409"/>
              <a:gd name="connsiteX2" fmla="*/ 1666672 w 1670799"/>
              <a:gd name="connsiteY2" fmla="*/ 11747 h 224409"/>
              <a:gd name="connsiteX3" fmla="*/ 1659890 w 1670799"/>
              <a:gd name="connsiteY3" fmla="*/ 9703 h 224409"/>
              <a:gd name="connsiteX4" fmla="*/ 1655534 w 1670799"/>
              <a:gd name="connsiteY4" fmla="*/ 9550 h 224409"/>
              <a:gd name="connsiteX5" fmla="*/ 1650187 w 1670799"/>
              <a:gd name="connsiteY5" fmla="*/ 10211 h 224409"/>
              <a:gd name="connsiteX6" fmla="*/ 1591297 w 1670799"/>
              <a:gd name="connsiteY6" fmla="*/ 10630 h 224409"/>
              <a:gd name="connsiteX7" fmla="*/ 1573238 w 1670799"/>
              <a:gd name="connsiteY7" fmla="*/ 30366 h 224409"/>
              <a:gd name="connsiteX8" fmla="*/ 1567815 w 1670799"/>
              <a:gd name="connsiteY8" fmla="*/ 42075 h 224409"/>
              <a:gd name="connsiteX9" fmla="*/ 1545158 w 1670799"/>
              <a:gd name="connsiteY9" fmla="*/ 81343 h 224409"/>
              <a:gd name="connsiteX10" fmla="*/ 1519161 w 1670799"/>
              <a:gd name="connsiteY10" fmla="*/ 109487 h 224409"/>
              <a:gd name="connsiteX11" fmla="*/ 1514449 w 1670799"/>
              <a:gd name="connsiteY11" fmla="*/ 108369 h 224409"/>
              <a:gd name="connsiteX12" fmla="*/ 1507007 w 1670799"/>
              <a:gd name="connsiteY12" fmla="*/ 81547 h 224409"/>
              <a:gd name="connsiteX13" fmla="*/ 1508976 w 1670799"/>
              <a:gd name="connsiteY13" fmla="*/ 22238 h 224409"/>
              <a:gd name="connsiteX14" fmla="*/ 1508772 w 1670799"/>
              <a:gd name="connsiteY14" fmla="*/ 19113 h 224409"/>
              <a:gd name="connsiteX15" fmla="*/ 1467663 w 1670799"/>
              <a:gd name="connsiteY15" fmla="*/ 0 h 224409"/>
              <a:gd name="connsiteX16" fmla="*/ 1450352 w 1670799"/>
              <a:gd name="connsiteY16" fmla="*/ 165 h 224409"/>
              <a:gd name="connsiteX17" fmla="*/ 1408442 w 1670799"/>
              <a:gd name="connsiteY17" fmla="*/ 14072 h 224409"/>
              <a:gd name="connsiteX18" fmla="*/ 1408087 w 1670799"/>
              <a:gd name="connsiteY18" fmla="*/ 15684 h 224409"/>
              <a:gd name="connsiteX19" fmla="*/ 1418031 w 1670799"/>
              <a:gd name="connsiteY19" fmla="*/ 17183 h 224409"/>
              <a:gd name="connsiteX20" fmla="*/ 1423784 w 1670799"/>
              <a:gd name="connsiteY20" fmla="*/ 20117 h 224409"/>
              <a:gd name="connsiteX21" fmla="*/ 1433119 w 1670799"/>
              <a:gd name="connsiteY21" fmla="*/ 58750 h 224409"/>
              <a:gd name="connsiteX22" fmla="*/ 1432992 w 1670799"/>
              <a:gd name="connsiteY22" fmla="*/ 71526 h 224409"/>
              <a:gd name="connsiteX23" fmla="*/ 1424063 w 1670799"/>
              <a:gd name="connsiteY23" fmla="*/ 108788 h 224409"/>
              <a:gd name="connsiteX24" fmla="*/ 1420457 w 1670799"/>
              <a:gd name="connsiteY24" fmla="*/ 109830 h 224409"/>
              <a:gd name="connsiteX25" fmla="*/ 1416634 w 1670799"/>
              <a:gd name="connsiteY25" fmla="*/ 109830 h 224409"/>
              <a:gd name="connsiteX26" fmla="*/ 1389812 w 1670799"/>
              <a:gd name="connsiteY26" fmla="*/ 79057 h 224409"/>
              <a:gd name="connsiteX27" fmla="*/ 1382166 w 1670799"/>
              <a:gd name="connsiteY27" fmla="*/ 63792 h 224409"/>
              <a:gd name="connsiteX28" fmla="*/ 1376959 w 1670799"/>
              <a:gd name="connsiteY28" fmla="*/ 54064 h 224409"/>
              <a:gd name="connsiteX29" fmla="*/ 1367282 w 1670799"/>
              <a:gd name="connsiteY29" fmla="*/ 33934 h 224409"/>
              <a:gd name="connsiteX30" fmla="*/ 1364196 w 1670799"/>
              <a:gd name="connsiteY30" fmla="*/ 26873 h 224409"/>
              <a:gd name="connsiteX31" fmla="*/ 1360475 w 1670799"/>
              <a:gd name="connsiteY31" fmla="*/ 17183 h 224409"/>
              <a:gd name="connsiteX32" fmla="*/ 1358862 w 1670799"/>
              <a:gd name="connsiteY32" fmla="*/ 14999 h 224409"/>
              <a:gd name="connsiteX33" fmla="*/ 1353934 w 1670799"/>
              <a:gd name="connsiteY33" fmla="*/ 11747 h 224409"/>
              <a:gd name="connsiteX34" fmla="*/ 1349400 w 1670799"/>
              <a:gd name="connsiteY34" fmla="*/ 10096 h 224409"/>
              <a:gd name="connsiteX35" fmla="*/ 1347749 w 1670799"/>
              <a:gd name="connsiteY35" fmla="*/ 9830 h 224409"/>
              <a:gd name="connsiteX36" fmla="*/ 1285989 w 1670799"/>
              <a:gd name="connsiteY36" fmla="*/ 10236 h 224409"/>
              <a:gd name="connsiteX37" fmla="*/ 1282077 w 1670799"/>
              <a:gd name="connsiteY37" fmla="*/ 11519 h 224409"/>
              <a:gd name="connsiteX38" fmla="*/ 1278750 w 1670799"/>
              <a:gd name="connsiteY38" fmla="*/ 16002 h 224409"/>
              <a:gd name="connsiteX39" fmla="*/ 1278534 w 1670799"/>
              <a:gd name="connsiteY39" fmla="*/ 20117 h 224409"/>
              <a:gd name="connsiteX40" fmla="*/ 1278928 w 1670799"/>
              <a:gd name="connsiteY40" fmla="*/ 21958 h 224409"/>
              <a:gd name="connsiteX41" fmla="*/ 1298905 w 1670799"/>
              <a:gd name="connsiteY41" fmla="*/ 66243 h 224409"/>
              <a:gd name="connsiteX42" fmla="*/ 1319073 w 1670799"/>
              <a:gd name="connsiteY42" fmla="*/ 103975 h 224409"/>
              <a:gd name="connsiteX43" fmla="*/ 1346416 w 1670799"/>
              <a:gd name="connsiteY43" fmla="*/ 146406 h 224409"/>
              <a:gd name="connsiteX44" fmla="*/ 1371816 w 1670799"/>
              <a:gd name="connsiteY44" fmla="*/ 178537 h 224409"/>
              <a:gd name="connsiteX45" fmla="*/ 1404467 w 1670799"/>
              <a:gd name="connsiteY45" fmla="*/ 204267 h 224409"/>
              <a:gd name="connsiteX46" fmla="*/ 1446504 w 1670799"/>
              <a:gd name="connsiteY46" fmla="*/ 221323 h 224409"/>
              <a:gd name="connsiteX47" fmla="*/ 1461401 w 1670799"/>
              <a:gd name="connsiteY47" fmla="*/ 222999 h 224409"/>
              <a:gd name="connsiteX48" fmla="*/ 1492250 w 1670799"/>
              <a:gd name="connsiteY48" fmla="*/ 222898 h 224409"/>
              <a:gd name="connsiteX49" fmla="*/ 1506296 w 1670799"/>
              <a:gd name="connsiteY49" fmla="*/ 210020 h 224409"/>
              <a:gd name="connsiteX50" fmla="*/ 1506232 w 1670799"/>
              <a:gd name="connsiteY50" fmla="*/ 202120 h 224409"/>
              <a:gd name="connsiteX51" fmla="*/ 1506728 w 1670799"/>
              <a:gd name="connsiteY51" fmla="*/ 196825 h 224409"/>
              <a:gd name="connsiteX52" fmla="*/ 1524266 w 1670799"/>
              <a:gd name="connsiteY52" fmla="*/ 170726 h 224409"/>
              <a:gd name="connsiteX53" fmla="*/ 1528115 w 1670799"/>
              <a:gd name="connsiteY53" fmla="*/ 171767 h 224409"/>
              <a:gd name="connsiteX54" fmla="*/ 1536928 w 1670799"/>
              <a:gd name="connsiteY54" fmla="*/ 178143 h 224409"/>
              <a:gd name="connsiteX55" fmla="*/ 1541043 w 1670799"/>
              <a:gd name="connsiteY55" fmla="*/ 182131 h 224409"/>
              <a:gd name="connsiteX56" fmla="*/ 1548689 w 1670799"/>
              <a:gd name="connsiteY56" fmla="*/ 191541 h 224409"/>
              <a:gd name="connsiteX57" fmla="*/ 1564119 w 1670799"/>
              <a:gd name="connsiteY57" fmla="*/ 208521 h 224409"/>
              <a:gd name="connsiteX58" fmla="*/ 1595742 w 1670799"/>
              <a:gd name="connsiteY58" fmla="*/ 224409 h 224409"/>
              <a:gd name="connsiteX59" fmla="*/ 1599006 w 1670799"/>
              <a:gd name="connsiteY59" fmla="*/ 223749 h 224409"/>
              <a:gd name="connsiteX60" fmla="*/ 1656550 w 1670799"/>
              <a:gd name="connsiteY60" fmla="*/ 222898 h 224409"/>
              <a:gd name="connsiteX61" fmla="*/ 1669250 w 1670799"/>
              <a:gd name="connsiteY61" fmla="*/ 210350 h 224409"/>
              <a:gd name="connsiteX62" fmla="*/ 1667891 w 1670799"/>
              <a:gd name="connsiteY62" fmla="*/ 203378 h 224409"/>
              <a:gd name="connsiteX63" fmla="*/ 1640624 w 1670799"/>
              <a:gd name="connsiteY63" fmla="*/ 167500 h 224409"/>
              <a:gd name="connsiteX64" fmla="*/ 1626692 w 1670799"/>
              <a:gd name="connsiteY64" fmla="*/ 153835 h 224409"/>
              <a:gd name="connsiteX65" fmla="*/ 1626476 w 1670799"/>
              <a:gd name="connsiteY65" fmla="*/ 153835 h 224409"/>
              <a:gd name="connsiteX66" fmla="*/ 1617853 w 1670799"/>
              <a:gd name="connsiteY66" fmla="*/ 145491 h 224409"/>
              <a:gd name="connsiteX67" fmla="*/ 1612392 w 1670799"/>
              <a:gd name="connsiteY67" fmla="*/ 139903 h 224409"/>
              <a:gd name="connsiteX68" fmla="*/ 1605927 w 1670799"/>
              <a:gd name="connsiteY68" fmla="*/ 131585 h 224409"/>
              <a:gd name="connsiteX69" fmla="*/ 1605026 w 1670799"/>
              <a:gd name="connsiteY69" fmla="*/ 126060 h 224409"/>
              <a:gd name="connsiteX70" fmla="*/ 1607388 w 1670799"/>
              <a:gd name="connsiteY70" fmla="*/ 120485 h 224409"/>
              <a:gd name="connsiteX71" fmla="*/ 1609483 w 1670799"/>
              <a:gd name="connsiteY71" fmla="*/ 116421 h 224409"/>
              <a:gd name="connsiteX72" fmla="*/ 1613293 w 1670799"/>
              <a:gd name="connsiteY72" fmla="*/ 110592 h 224409"/>
              <a:gd name="connsiteX73" fmla="*/ 1618818 w 1670799"/>
              <a:gd name="connsiteY73" fmla="*/ 103010 h 224409"/>
              <a:gd name="connsiteX74" fmla="*/ 1639506 w 1670799"/>
              <a:gd name="connsiteY74" fmla="*/ 76238 h 224409"/>
              <a:gd name="connsiteX75" fmla="*/ 1654911 w 1670799"/>
              <a:gd name="connsiteY75" fmla="*/ 54877 h 224409"/>
              <a:gd name="connsiteX76" fmla="*/ 1665249 w 1670799"/>
              <a:gd name="connsiteY76" fmla="*/ 37744 h 224409"/>
              <a:gd name="connsiteX77" fmla="*/ 1670545 w 1670799"/>
              <a:gd name="connsiteY77" fmla="*/ 24841 h 224409"/>
              <a:gd name="connsiteX78" fmla="*/ 1670799 w 1670799"/>
              <a:gd name="connsiteY78" fmla="*/ 16154 h 224409"/>
              <a:gd name="connsiteX0" fmla="*/ 257785 w 1669212"/>
              <a:gd name="connsiteY0" fmla="*/ 29985 h 224409"/>
              <a:gd name="connsiteX1" fmla="*/ 249644 w 1669212"/>
              <a:gd name="connsiteY1" fmla="*/ 32537 h 224409"/>
              <a:gd name="connsiteX2" fmla="*/ 241262 w 1669212"/>
              <a:gd name="connsiteY2" fmla="*/ 34519 h 224409"/>
              <a:gd name="connsiteX3" fmla="*/ 232664 w 1669212"/>
              <a:gd name="connsiteY3" fmla="*/ 35877 h 224409"/>
              <a:gd name="connsiteX4" fmla="*/ 241059 w 1669212"/>
              <a:gd name="connsiteY4" fmla="*/ 29807 h 224409"/>
              <a:gd name="connsiteX5" fmla="*/ 248234 w 1669212"/>
              <a:gd name="connsiteY5" fmla="*/ 22377 h 224409"/>
              <a:gd name="connsiteX6" fmla="*/ 254000 w 1669212"/>
              <a:gd name="connsiteY6" fmla="*/ 13779 h 224409"/>
              <a:gd name="connsiteX7" fmla="*/ 258166 w 1669212"/>
              <a:gd name="connsiteY7" fmla="*/ 4204 h 224409"/>
              <a:gd name="connsiteX8" fmla="*/ 249581 w 1669212"/>
              <a:gd name="connsiteY8" fmla="*/ 8776 h 224409"/>
              <a:gd name="connsiteX9" fmla="*/ 240614 w 1669212"/>
              <a:gd name="connsiteY9" fmla="*/ 12649 h 224409"/>
              <a:gd name="connsiteX10" fmla="*/ 231280 w 1669212"/>
              <a:gd name="connsiteY10" fmla="*/ 15761 h 224409"/>
              <a:gd name="connsiteX11" fmla="*/ 221615 w 1669212"/>
              <a:gd name="connsiteY11" fmla="*/ 18085 h 224409"/>
              <a:gd name="connsiteX12" fmla="*/ 213055 w 1669212"/>
              <a:gd name="connsiteY12" fmla="*/ 10566 h 224409"/>
              <a:gd name="connsiteX13" fmla="*/ 203086 w 1669212"/>
              <a:gd name="connsiteY13" fmla="*/ 4864 h 224409"/>
              <a:gd name="connsiteX14" fmla="*/ 157595 w 1669212"/>
              <a:gd name="connsiteY14" fmla="*/ 4496 h 224409"/>
              <a:gd name="connsiteX15" fmla="*/ 126772 w 1669212"/>
              <a:gd name="connsiteY15" fmla="*/ 35014 h 224409"/>
              <a:gd name="connsiteX16" fmla="*/ 122060 w 1669212"/>
              <a:gd name="connsiteY16" fmla="*/ 57315 h 224409"/>
              <a:gd name="connsiteX17" fmla="*/ 122009 w 1669212"/>
              <a:gd name="connsiteY17" fmla="*/ 61760 h 224409"/>
              <a:gd name="connsiteX18" fmla="*/ 122479 w 1669212"/>
              <a:gd name="connsiteY18" fmla="*/ 66180 h 224409"/>
              <a:gd name="connsiteX19" fmla="*/ 88888 w 1669212"/>
              <a:gd name="connsiteY19" fmla="*/ 64897 h 224409"/>
              <a:gd name="connsiteX20" fmla="*/ 57252 w 1669212"/>
              <a:gd name="connsiteY20" fmla="*/ 52553 h 224409"/>
              <a:gd name="connsiteX21" fmla="*/ 29312 w 1669212"/>
              <a:gd name="connsiteY21" fmla="*/ 34138 h 224409"/>
              <a:gd name="connsiteX22" fmla="*/ 5868 w 1669212"/>
              <a:gd name="connsiteY22" fmla="*/ 10465 h 224409"/>
              <a:gd name="connsiteX23" fmla="*/ 2502 w 1669212"/>
              <a:gd name="connsiteY23" fmla="*/ 17069 h 224409"/>
              <a:gd name="connsiteX24" fmla="*/ 0 w 1669212"/>
              <a:gd name="connsiteY24" fmla="*/ 24117 h 224409"/>
              <a:gd name="connsiteX0" fmla="*/ 1669212 w 1669212"/>
              <a:gd name="connsiteY0" fmla="*/ 16154 h 224409"/>
              <a:gd name="connsiteX1" fmla="*/ 1667180 w 1669212"/>
              <a:gd name="connsiteY1" fmla="*/ 12890 h 224409"/>
              <a:gd name="connsiteX2" fmla="*/ 1665085 w 1669212"/>
              <a:gd name="connsiteY2" fmla="*/ 11747 h 224409"/>
              <a:gd name="connsiteX3" fmla="*/ 1658303 w 1669212"/>
              <a:gd name="connsiteY3" fmla="*/ 9703 h 224409"/>
              <a:gd name="connsiteX4" fmla="*/ 1653947 w 1669212"/>
              <a:gd name="connsiteY4" fmla="*/ 9550 h 224409"/>
              <a:gd name="connsiteX5" fmla="*/ 1648600 w 1669212"/>
              <a:gd name="connsiteY5" fmla="*/ 10211 h 224409"/>
              <a:gd name="connsiteX6" fmla="*/ 1589710 w 1669212"/>
              <a:gd name="connsiteY6" fmla="*/ 10630 h 224409"/>
              <a:gd name="connsiteX7" fmla="*/ 1571651 w 1669212"/>
              <a:gd name="connsiteY7" fmla="*/ 30366 h 224409"/>
              <a:gd name="connsiteX8" fmla="*/ 1566228 w 1669212"/>
              <a:gd name="connsiteY8" fmla="*/ 42075 h 224409"/>
              <a:gd name="connsiteX9" fmla="*/ 1543571 w 1669212"/>
              <a:gd name="connsiteY9" fmla="*/ 81343 h 224409"/>
              <a:gd name="connsiteX10" fmla="*/ 1517574 w 1669212"/>
              <a:gd name="connsiteY10" fmla="*/ 109487 h 224409"/>
              <a:gd name="connsiteX11" fmla="*/ 1512862 w 1669212"/>
              <a:gd name="connsiteY11" fmla="*/ 108369 h 224409"/>
              <a:gd name="connsiteX12" fmla="*/ 1505420 w 1669212"/>
              <a:gd name="connsiteY12" fmla="*/ 81547 h 224409"/>
              <a:gd name="connsiteX13" fmla="*/ 1507389 w 1669212"/>
              <a:gd name="connsiteY13" fmla="*/ 22238 h 224409"/>
              <a:gd name="connsiteX14" fmla="*/ 1507185 w 1669212"/>
              <a:gd name="connsiteY14" fmla="*/ 19113 h 224409"/>
              <a:gd name="connsiteX15" fmla="*/ 1466076 w 1669212"/>
              <a:gd name="connsiteY15" fmla="*/ 0 h 224409"/>
              <a:gd name="connsiteX16" fmla="*/ 1448765 w 1669212"/>
              <a:gd name="connsiteY16" fmla="*/ 165 h 224409"/>
              <a:gd name="connsiteX17" fmla="*/ 1406855 w 1669212"/>
              <a:gd name="connsiteY17" fmla="*/ 14072 h 224409"/>
              <a:gd name="connsiteX18" fmla="*/ 1406500 w 1669212"/>
              <a:gd name="connsiteY18" fmla="*/ 15684 h 224409"/>
              <a:gd name="connsiteX19" fmla="*/ 1416444 w 1669212"/>
              <a:gd name="connsiteY19" fmla="*/ 17183 h 224409"/>
              <a:gd name="connsiteX20" fmla="*/ 1422197 w 1669212"/>
              <a:gd name="connsiteY20" fmla="*/ 20117 h 224409"/>
              <a:gd name="connsiteX21" fmla="*/ 1431532 w 1669212"/>
              <a:gd name="connsiteY21" fmla="*/ 58750 h 224409"/>
              <a:gd name="connsiteX22" fmla="*/ 1431405 w 1669212"/>
              <a:gd name="connsiteY22" fmla="*/ 71526 h 224409"/>
              <a:gd name="connsiteX23" fmla="*/ 1422476 w 1669212"/>
              <a:gd name="connsiteY23" fmla="*/ 108788 h 224409"/>
              <a:gd name="connsiteX24" fmla="*/ 1418870 w 1669212"/>
              <a:gd name="connsiteY24" fmla="*/ 109830 h 224409"/>
              <a:gd name="connsiteX25" fmla="*/ 1415047 w 1669212"/>
              <a:gd name="connsiteY25" fmla="*/ 109830 h 224409"/>
              <a:gd name="connsiteX26" fmla="*/ 1388225 w 1669212"/>
              <a:gd name="connsiteY26" fmla="*/ 79057 h 224409"/>
              <a:gd name="connsiteX27" fmla="*/ 1380579 w 1669212"/>
              <a:gd name="connsiteY27" fmla="*/ 63792 h 224409"/>
              <a:gd name="connsiteX28" fmla="*/ 1375372 w 1669212"/>
              <a:gd name="connsiteY28" fmla="*/ 54064 h 224409"/>
              <a:gd name="connsiteX29" fmla="*/ 1365695 w 1669212"/>
              <a:gd name="connsiteY29" fmla="*/ 33934 h 224409"/>
              <a:gd name="connsiteX30" fmla="*/ 1362609 w 1669212"/>
              <a:gd name="connsiteY30" fmla="*/ 26873 h 224409"/>
              <a:gd name="connsiteX31" fmla="*/ 1358888 w 1669212"/>
              <a:gd name="connsiteY31" fmla="*/ 17183 h 224409"/>
              <a:gd name="connsiteX32" fmla="*/ 1357275 w 1669212"/>
              <a:gd name="connsiteY32" fmla="*/ 14999 h 224409"/>
              <a:gd name="connsiteX33" fmla="*/ 1352347 w 1669212"/>
              <a:gd name="connsiteY33" fmla="*/ 11747 h 224409"/>
              <a:gd name="connsiteX34" fmla="*/ 1347813 w 1669212"/>
              <a:gd name="connsiteY34" fmla="*/ 10096 h 224409"/>
              <a:gd name="connsiteX35" fmla="*/ 1346162 w 1669212"/>
              <a:gd name="connsiteY35" fmla="*/ 9830 h 224409"/>
              <a:gd name="connsiteX36" fmla="*/ 1284402 w 1669212"/>
              <a:gd name="connsiteY36" fmla="*/ 10236 h 224409"/>
              <a:gd name="connsiteX37" fmla="*/ 1280490 w 1669212"/>
              <a:gd name="connsiteY37" fmla="*/ 11519 h 224409"/>
              <a:gd name="connsiteX38" fmla="*/ 1277163 w 1669212"/>
              <a:gd name="connsiteY38" fmla="*/ 16002 h 224409"/>
              <a:gd name="connsiteX39" fmla="*/ 1276947 w 1669212"/>
              <a:gd name="connsiteY39" fmla="*/ 20117 h 224409"/>
              <a:gd name="connsiteX40" fmla="*/ 1277341 w 1669212"/>
              <a:gd name="connsiteY40" fmla="*/ 21958 h 224409"/>
              <a:gd name="connsiteX41" fmla="*/ 1297318 w 1669212"/>
              <a:gd name="connsiteY41" fmla="*/ 66243 h 224409"/>
              <a:gd name="connsiteX42" fmla="*/ 1317486 w 1669212"/>
              <a:gd name="connsiteY42" fmla="*/ 103975 h 224409"/>
              <a:gd name="connsiteX43" fmla="*/ 1344829 w 1669212"/>
              <a:gd name="connsiteY43" fmla="*/ 146406 h 224409"/>
              <a:gd name="connsiteX44" fmla="*/ 1370229 w 1669212"/>
              <a:gd name="connsiteY44" fmla="*/ 178537 h 224409"/>
              <a:gd name="connsiteX45" fmla="*/ 1402880 w 1669212"/>
              <a:gd name="connsiteY45" fmla="*/ 204267 h 224409"/>
              <a:gd name="connsiteX46" fmla="*/ 1444917 w 1669212"/>
              <a:gd name="connsiteY46" fmla="*/ 221323 h 224409"/>
              <a:gd name="connsiteX47" fmla="*/ 1459814 w 1669212"/>
              <a:gd name="connsiteY47" fmla="*/ 222999 h 224409"/>
              <a:gd name="connsiteX48" fmla="*/ 1490663 w 1669212"/>
              <a:gd name="connsiteY48" fmla="*/ 222898 h 224409"/>
              <a:gd name="connsiteX49" fmla="*/ 1504709 w 1669212"/>
              <a:gd name="connsiteY49" fmla="*/ 210020 h 224409"/>
              <a:gd name="connsiteX50" fmla="*/ 1504645 w 1669212"/>
              <a:gd name="connsiteY50" fmla="*/ 202120 h 224409"/>
              <a:gd name="connsiteX51" fmla="*/ 1505141 w 1669212"/>
              <a:gd name="connsiteY51" fmla="*/ 196825 h 224409"/>
              <a:gd name="connsiteX52" fmla="*/ 1522679 w 1669212"/>
              <a:gd name="connsiteY52" fmla="*/ 170726 h 224409"/>
              <a:gd name="connsiteX53" fmla="*/ 1526528 w 1669212"/>
              <a:gd name="connsiteY53" fmla="*/ 171767 h 224409"/>
              <a:gd name="connsiteX54" fmla="*/ 1535341 w 1669212"/>
              <a:gd name="connsiteY54" fmla="*/ 178143 h 224409"/>
              <a:gd name="connsiteX55" fmla="*/ 1539456 w 1669212"/>
              <a:gd name="connsiteY55" fmla="*/ 182131 h 224409"/>
              <a:gd name="connsiteX56" fmla="*/ 1547102 w 1669212"/>
              <a:gd name="connsiteY56" fmla="*/ 191541 h 224409"/>
              <a:gd name="connsiteX57" fmla="*/ 1562532 w 1669212"/>
              <a:gd name="connsiteY57" fmla="*/ 208521 h 224409"/>
              <a:gd name="connsiteX58" fmla="*/ 1594155 w 1669212"/>
              <a:gd name="connsiteY58" fmla="*/ 224409 h 224409"/>
              <a:gd name="connsiteX59" fmla="*/ 1597419 w 1669212"/>
              <a:gd name="connsiteY59" fmla="*/ 223749 h 224409"/>
              <a:gd name="connsiteX60" fmla="*/ 1654963 w 1669212"/>
              <a:gd name="connsiteY60" fmla="*/ 222898 h 224409"/>
              <a:gd name="connsiteX61" fmla="*/ 1667663 w 1669212"/>
              <a:gd name="connsiteY61" fmla="*/ 210350 h 224409"/>
              <a:gd name="connsiteX62" fmla="*/ 1666304 w 1669212"/>
              <a:gd name="connsiteY62" fmla="*/ 203378 h 224409"/>
              <a:gd name="connsiteX63" fmla="*/ 1639037 w 1669212"/>
              <a:gd name="connsiteY63" fmla="*/ 167500 h 224409"/>
              <a:gd name="connsiteX64" fmla="*/ 1625105 w 1669212"/>
              <a:gd name="connsiteY64" fmla="*/ 153835 h 224409"/>
              <a:gd name="connsiteX65" fmla="*/ 1624889 w 1669212"/>
              <a:gd name="connsiteY65" fmla="*/ 153835 h 224409"/>
              <a:gd name="connsiteX66" fmla="*/ 1616266 w 1669212"/>
              <a:gd name="connsiteY66" fmla="*/ 145491 h 224409"/>
              <a:gd name="connsiteX67" fmla="*/ 1610805 w 1669212"/>
              <a:gd name="connsiteY67" fmla="*/ 139903 h 224409"/>
              <a:gd name="connsiteX68" fmla="*/ 1604340 w 1669212"/>
              <a:gd name="connsiteY68" fmla="*/ 131585 h 224409"/>
              <a:gd name="connsiteX69" fmla="*/ 1603439 w 1669212"/>
              <a:gd name="connsiteY69" fmla="*/ 126060 h 224409"/>
              <a:gd name="connsiteX70" fmla="*/ 1605801 w 1669212"/>
              <a:gd name="connsiteY70" fmla="*/ 120485 h 224409"/>
              <a:gd name="connsiteX71" fmla="*/ 1607896 w 1669212"/>
              <a:gd name="connsiteY71" fmla="*/ 116421 h 224409"/>
              <a:gd name="connsiteX72" fmla="*/ 1611706 w 1669212"/>
              <a:gd name="connsiteY72" fmla="*/ 110592 h 224409"/>
              <a:gd name="connsiteX73" fmla="*/ 1617231 w 1669212"/>
              <a:gd name="connsiteY73" fmla="*/ 103010 h 224409"/>
              <a:gd name="connsiteX74" fmla="*/ 1637919 w 1669212"/>
              <a:gd name="connsiteY74" fmla="*/ 76238 h 224409"/>
              <a:gd name="connsiteX75" fmla="*/ 1653324 w 1669212"/>
              <a:gd name="connsiteY75" fmla="*/ 54877 h 224409"/>
              <a:gd name="connsiteX76" fmla="*/ 1663662 w 1669212"/>
              <a:gd name="connsiteY76" fmla="*/ 37744 h 224409"/>
              <a:gd name="connsiteX77" fmla="*/ 1668958 w 1669212"/>
              <a:gd name="connsiteY77" fmla="*/ 24841 h 224409"/>
              <a:gd name="connsiteX78" fmla="*/ 1669212 w 1669212"/>
              <a:gd name="connsiteY78" fmla="*/ 16154 h 224409"/>
              <a:gd name="connsiteX0" fmla="*/ 255283 w 1666710"/>
              <a:gd name="connsiteY0" fmla="*/ 29985 h 224409"/>
              <a:gd name="connsiteX1" fmla="*/ 247142 w 1666710"/>
              <a:gd name="connsiteY1" fmla="*/ 32537 h 224409"/>
              <a:gd name="connsiteX2" fmla="*/ 238760 w 1666710"/>
              <a:gd name="connsiteY2" fmla="*/ 34519 h 224409"/>
              <a:gd name="connsiteX3" fmla="*/ 230162 w 1666710"/>
              <a:gd name="connsiteY3" fmla="*/ 35877 h 224409"/>
              <a:gd name="connsiteX4" fmla="*/ 238557 w 1666710"/>
              <a:gd name="connsiteY4" fmla="*/ 29807 h 224409"/>
              <a:gd name="connsiteX5" fmla="*/ 245732 w 1666710"/>
              <a:gd name="connsiteY5" fmla="*/ 22377 h 224409"/>
              <a:gd name="connsiteX6" fmla="*/ 251498 w 1666710"/>
              <a:gd name="connsiteY6" fmla="*/ 13779 h 224409"/>
              <a:gd name="connsiteX7" fmla="*/ 255664 w 1666710"/>
              <a:gd name="connsiteY7" fmla="*/ 4204 h 224409"/>
              <a:gd name="connsiteX8" fmla="*/ 247079 w 1666710"/>
              <a:gd name="connsiteY8" fmla="*/ 8776 h 224409"/>
              <a:gd name="connsiteX9" fmla="*/ 238112 w 1666710"/>
              <a:gd name="connsiteY9" fmla="*/ 12649 h 224409"/>
              <a:gd name="connsiteX10" fmla="*/ 228778 w 1666710"/>
              <a:gd name="connsiteY10" fmla="*/ 15761 h 224409"/>
              <a:gd name="connsiteX11" fmla="*/ 219113 w 1666710"/>
              <a:gd name="connsiteY11" fmla="*/ 18085 h 224409"/>
              <a:gd name="connsiteX12" fmla="*/ 210553 w 1666710"/>
              <a:gd name="connsiteY12" fmla="*/ 10566 h 224409"/>
              <a:gd name="connsiteX13" fmla="*/ 200584 w 1666710"/>
              <a:gd name="connsiteY13" fmla="*/ 4864 h 224409"/>
              <a:gd name="connsiteX14" fmla="*/ 155093 w 1666710"/>
              <a:gd name="connsiteY14" fmla="*/ 4496 h 224409"/>
              <a:gd name="connsiteX15" fmla="*/ 124270 w 1666710"/>
              <a:gd name="connsiteY15" fmla="*/ 35014 h 224409"/>
              <a:gd name="connsiteX16" fmla="*/ 119558 w 1666710"/>
              <a:gd name="connsiteY16" fmla="*/ 57315 h 224409"/>
              <a:gd name="connsiteX17" fmla="*/ 119507 w 1666710"/>
              <a:gd name="connsiteY17" fmla="*/ 61760 h 224409"/>
              <a:gd name="connsiteX18" fmla="*/ 119977 w 1666710"/>
              <a:gd name="connsiteY18" fmla="*/ 66180 h 224409"/>
              <a:gd name="connsiteX19" fmla="*/ 86386 w 1666710"/>
              <a:gd name="connsiteY19" fmla="*/ 64897 h 224409"/>
              <a:gd name="connsiteX20" fmla="*/ 54750 w 1666710"/>
              <a:gd name="connsiteY20" fmla="*/ 52553 h 224409"/>
              <a:gd name="connsiteX21" fmla="*/ 26810 w 1666710"/>
              <a:gd name="connsiteY21" fmla="*/ 34138 h 224409"/>
              <a:gd name="connsiteX22" fmla="*/ 3366 w 1666710"/>
              <a:gd name="connsiteY22" fmla="*/ 10465 h 224409"/>
              <a:gd name="connsiteX23" fmla="*/ 0 w 1666710"/>
              <a:gd name="connsiteY23" fmla="*/ 17069 h 224409"/>
              <a:gd name="connsiteX0" fmla="*/ 1666710 w 1666710"/>
              <a:gd name="connsiteY0" fmla="*/ 16154 h 224409"/>
              <a:gd name="connsiteX1" fmla="*/ 1664678 w 1666710"/>
              <a:gd name="connsiteY1" fmla="*/ 12890 h 224409"/>
              <a:gd name="connsiteX2" fmla="*/ 1662583 w 1666710"/>
              <a:gd name="connsiteY2" fmla="*/ 11747 h 224409"/>
              <a:gd name="connsiteX3" fmla="*/ 1655801 w 1666710"/>
              <a:gd name="connsiteY3" fmla="*/ 9703 h 224409"/>
              <a:gd name="connsiteX4" fmla="*/ 1651445 w 1666710"/>
              <a:gd name="connsiteY4" fmla="*/ 9550 h 224409"/>
              <a:gd name="connsiteX5" fmla="*/ 1646098 w 1666710"/>
              <a:gd name="connsiteY5" fmla="*/ 10211 h 224409"/>
              <a:gd name="connsiteX6" fmla="*/ 1587208 w 1666710"/>
              <a:gd name="connsiteY6" fmla="*/ 10630 h 224409"/>
              <a:gd name="connsiteX7" fmla="*/ 1569149 w 1666710"/>
              <a:gd name="connsiteY7" fmla="*/ 30366 h 224409"/>
              <a:gd name="connsiteX8" fmla="*/ 1563726 w 1666710"/>
              <a:gd name="connsiteY8" fmla="*/ 42075 h 224409"/>
              <a:gd name="connsiteX9" fmla="*/ 1541069 w 1666710"/>
              <a:gd name="connsiteY9" fmla="*/ 81343 h 224409"/>
              <a:gd name="connsiteX10" fmla="*/ 1515072 w 1666710"/>
              <a:gd name="connsiteY10" fmla="*/ 109487 h 224409"/>
              <a:gd name="connsiteX11" fmla="*/ 1510360 w 1666710"/>
              <a:gd name="connsiteY11" fmla="*/ 108369 h 224409"/>
              <a:gd name="connsiteX12" fmla="*/ 1502918 w 1666710"/>
              <a:gd name="connsiteY12" fmla="*/ 81547 h 224409"/>
              <a:gd name="connsiteX13" fmla="*/ 1504887 w 1666710"/>
              <a:gd name="connsiteY13" fmla="*/ 22238 h 224409"/>
              <a:gd name="connsiteX14" fmla="*/ 1504683 w 1666710"/>
              <a:gd name="connsiteY14" fmla="*/ 19113 h 224409"/>
              <a:gd name="connsiteX15" fmla="*/ 1463574 w 1666710"/>
              <a:gd name="connsiteY15" fmla="*/ 0 h 224409"/>
              <a:gd name="connsiteX16" fmla="*/ 1446263 w 1666710"/>
              <a:gd name="connsiteY16" fmla="*/ 165 h 224409"/>
              <a:gd name="connsiteX17" fmla="*/ 1404353 w 1666710"/>
              <a:gd name="connsiteY17" fmla="*/ 14072 h 224409"/>
              <a:gd name="connsiteX18" fmla="*/ 1403998 w 1666710"/>
              <a:gd name="connsiteY18" fmla="*/ 15684 h 224409"/>
              <a:gd name="connsiteX19" fmla="*/ 1413942 w 1666710"/>
              <a:gd name="connsiteY19" fmla="*/ 17183 h 224409"/>
              <a:gd name="connsiteX20" fmla="*/ 1419695 w 1666710"/>
              <a:gd name="connsiteY20" fmla="*/ 20117 h 224409"/>
              <a:gd name="connsiteX21" fmla="*/ 1429030 w 1666710"/>
              <a:gd name="connsiteY21" fmla="*/ 58750 h 224409"/>
              <a:gd name="connsiteX22" fmla="*/ 1428903 w 1666710"/>
              <a:gd name="connsiteY22" fmla="*/ 71526 h 224409"/>
              <a:gd name="connsiteX23" fmla="*/ 1419974 w 1666710"/>
              <a:gd name="connsiteY23" fmla="*/ 108788 h 224409"/>
              <a:gd name="connsiteX24" fmla="*/ 1416368 w 1666710"/>
              <a:gd name="connsiteY24" fmla="*/ 109830 h 224409"/>
              <a:gd name="connsiteX25" fmla="*/ 1412545 w 1666710"/>
              <a:gd name="connsiteY25" fmla="*/ 109830 h 224409"/>
              <a:gd name="connsiteX26" fmla="*/ 1385723 w 1666710"/>
              <a:gd name="connsiteY26" fmla="*/ 79057 h 224409"/>
              <a:gd name="connsiteX27" fmla="*/ 1378077 w 1666710"/>
              <a:gd name="connsiteY27" fmla="*/ 63792 h 224409"/>
              <a:gd name="connsiteX28" fmla="*/ 1372870 w 1666710"/>
              <a:gd name="connsiteY28" fmla="*/ 54064 h 224409"/>
              <a:gd name="connsiteX29" fmla="*/ 1363193 w 1666710"/>
              <a:gd name="connsiteY29" fmla="*/ 33934 h 224409"/>
              <a:gd name="connsiteX30" fmla="*/ 1360107 w 1666710"/>
              <a:gd name="connsiteY30" fmla="*/ 26873 h 224409"/>
              <a:gd name="connsiteX31" fmla="*/ 1356386 w 1666710"/>
              <a:gd name="connsiteY31" fmla="*/ 17183 h 224409"/>
              <a:gd name="connsiteX32" fmla="*/ 1354773 w 1666710"/>
              <a:gd name="connsiteY32" fmla="*/ 14999 h 224409"/>
              <a:gd name="connsiteX33" fmla="*/ 1349845 w 1666710"/>
              <a:gd name="connsiteY33" fmla="*/ 11747 h 224409"/>
              <a:gd name="connsiteX34" fmla="*/ 1345311 w 1666710"/>
              <a:gd name="connsiteY34" fmla="*/ 10096 h 224409"/>
              <a:gd name="connsiteX35" fmla="*/ 1343660 w 1666710"/>
              <a:gd name="connsiteY35" fmla="*/ 9830 h 224409"/>
              <a:gd name="connsiteX36" fmla="*/ 1281900 w 1666710"/>
              <a:gd name="connsiteY36" fmla="*/ 10236 h 224409"/>
              <a:gd name="connsiteX37" fmla="*/ 1277988 w 1666710"/>
              <a:gd name="connsiteY37" fmla="*/ 11519 h 224409"/>
              <a:gd name="connsiteX38" fmla="*/ 1274661 w 1666710"/>
              <a:gd name="connsiteY38" fmla="*/ 16002 h 224409"/>
              <a:gd name="connsiteX39" fmla="*/ 1274445 w 1666710"/>
              <a:gd name="connsiteY39" fmla="*/ 20117 h 224409"/>
              <a:gd name="connsiteX40" fmla="*/ 1274839 w 1666710"/>
              <a:gd name="connsiteY40" fmla="*/ 21958 h 224409"/>
              <a:gd name="connsiteX41" fmla="*/ 1294816 w 1666710"/>
              <a:gd name="connsiteY41" fmla="*/ 66243 h 224409"/>
              <a:gd name="connsiteX42" fmla="*/ 1314984 w 1666710"/>
              <a:gd name="connsiteY42" fmla="*/ 103975 h 224409"/>
              <a:gd name="connsiteX43" fmla="*/ 1342327 w 1666710"/>
              <a:gd name="connsiteY43" fmla="*/ 146406 h 224409"/>
              <a:gd name="connsiteX44" fmla="*/ 1367727 w 1666710"/>
              <a:gd name="connsiteY44" fmla="*/ 178537 h 224409"/>
              <a:gd name="connsiteX45" fmla="*/ 1400378 w 1666710"/>
              <a:gd name="connsiteY45" fmla="*/ 204267 h 224409"/>
              <a:gd name="connsiteX46" fmla="*/ 1442415 w 1666710"/>
              <a:gd name="connsiteY46" fmla="*/ 221323 h 224409"/>
              <a:gd name="connsiteX47" fmla="*/ 1457312 w 1666710"/>
              <a:gd name="connsiteY47" fmla="*/ 222999 h 224409"/>
              <a:gd name="connsiteX48" fmla="*/ 1488161 w 1666710"/>
              <a:gd name="connsiteY48" fmla="*/ 222898 h 224409"/>
              <a:gd name="connsiteX49" fmla="*/ 1502207 w 1666710"/>
              <a:gd name="connsiteY49" fmla="*/ 210020 h 224409"/>
              <a:gd name="connsiteX50" fmla="*/ 1502143 w 1666710"/>
              <a:gd name="connsiteY50" fmla="*/ 202120 h 224409"/>
              <a:gd name="connsiteX51" fmla="*/ 1502639 w 1666710"/>
              <a:gd name="connsiteY51" fmla="*/ 196825 h 224409"/>
              <a:gd name="connsiteX52" fmla="*/ 1520177 w 1666710"/>
              <a:gd name="connsiteY52" fmla="*/ 170726 h 224409"/>
              <a:gd name="connsiteX53" fmla="*/ 1524026 w 1666710"/>
              <a:gd name="connsiteY53" fmla="*/ 171767 h 224409"/>
              <a:gd name="connsiteX54" fmla="*/ 1532839 w 1666710"/>
              <a:gd name="connsiteY54" fmla="*/ 178143 h 224409"/>
              <a:gd name="connsiteX55" fmla="*/ 1536954 w 1666710"/>
              <a:gd name="connsiteY55" fmla="*/ 182131 h 224409"/>
              <a:gd name="connsiteX56" fmla="*/ 1544600 w 1666710"/>
              <a:gd name="connsiteY56" fmla="*/ 191541 h 224409"/>
              <a:gd name="connsiteX57" fmla="*/ 1560030 w 1666710"/>
              <a:gd name="connsiteY57" fmla="*/ 208521 h 224409"/>
              <a:gd name="connsiteX58" fmla="*/ 1591653 w 1666710"/>
              <a:gd name="connsiteY58" fmla="*/ 224409 h 224409"/>
              <a:gd name="connsiteX59" fmla="*/ 1594917 w 1666710"/>
              <a:gd name="connsiteY59" fmla="*/ 223749 h 224409"/>
              <a:gd name="connsiteX60" fmla="*/ 1652461 w 1666710"/>
              <a:gd name="connsiteY60" fmla="*/ 222898 h 224409"/>
              <a:gd name="connsiteX61" fmla="*/ 1665161 w 1666710"/>
              <a:gd name="connsiteY61" fmla="*/ 210350 h 224409"/>
              <a:gd name="connsiteX62" fmla="*/ 1663802 w 1666710"/>
              <a:gd name="connsiteY62" fmla="*/ 203378 h 224409"/>
              <a:gd name="connsiteX63" fmla="*/ 1636535 w 1666710"/>
              <a:gd name="connsiteY63" fmla="*/ 167500 h 224409"/>
              <a:gd name="connsiteX64" fmla="*/ 1622603 w 1666710"/>
              <a:gd name="connsiteY64" fmla="*/ 153835 h 224409"/>
              <a:gd name="connsiteX65" fmla="*/ 1622387 w 1666710"/>
              <a:gd name="connsiteY65" fmla="*/ 153835 h 224409"/>
              <a:gd name="connsiteX66" fmla="*/ 1613764 w 1666710"/>
              <a:gd name="connsiteY66" fmla="*/ 145491 h 224409"/>
              <a:gd name="connsiteX67" fmla="*/ 1608303 w 1666710"/>
              <a:gd name="connsiteY67" fmla="*/ 139903 h 224409"/>
              <a:gd name="connsiteX68" fmla="*/ 1601838 w 1666710"/>
              <a:gd name="connsiteY68" fmla="*/ 131585 h 224409"/>
              <a:gd name="connsiteX69" fmla="*/ 1600937 w 1666710"/>
              <a:gd name="connsiteY69" fmla="*/ 126060 h 224409"/>
              <a:gd name="connsiteX70" fmla="*/ 1603299 w 1666710"/>
              <a:gd name="connsiteY70" fmla="*/ 120485 h 224409"/>
              <a:gd name="connsiteX71" fmla="*/ 1605394 w 1666710"/>
              <a:gd name="connsiteY71" fmla="*/ 116421 h 224409"/>
              <a:gd name="connsiteX72" fmla="*/ 1609204 w 1666710"/>
              <a:gd name="connsiteY72" fmla="*/ 110592 h 224409"/>
              <a:gd name="connsiteX73" fmla="*/ 1614729 w 1666710"/>
              <a:gd name="connsiteY73" fmla="*/ 103010 h 224409"/>
              <a:gd name="connsiteX74" fmla="*/ 1635417 w 1666710"/>
              <a:gd name="connsiteY74" fmla="*/ 76238 h 224409"/>
              <a:gd name="connsiteX75" fmla="*/ 1650822 w 1666710"/>
              <a:gd name="connsiteY75" fmla="*/ 54877 h 224409"/>
              <a:gd name="connsiteX76" fmla="*/ 1661160 w 1666710"/>
              <a:gd name="connsiteY76" fmla="*/ 37744 h 224409"/>
              <a:gd name="connsiteX77" fmla="*/ 1666456 w 1666710"/>
              <a:gd name="connsiteY77" fmla="*/ 24841 h 224409"/>
              <a:gd name="connsiteX78" fmla="*/ 1666710 w 1666710"/>
              <a:gd name="connsiteY78" fmla="*/ 16154 h 224409"/>
              <a:gd name="connsiteX0" fmla="*/ 251917 w 1663344"/>
              <a:gd name="connsiteY0" fmla="*/ 29985 h 224409"/>
              <a:gd name="connsiteX1" fmla="*/ 243776 w 1663344"/>
              <a:gd name="connsiteY1" fmla="*/ 32537 h 224409"/>
              <a:gd name="connsiteX2" fmla="*/ 235394 w 1663344"/>
              <a:gd name="connsiteY2" fmla="*/ 34519 h 224409"/>
              <a:gd name="connsiteX3" fmla="*/ 226796 w 1663344"/>
              <a:gd name="connsiteY3" fmla="*/ 35877 h 224409"/>
              <a:gd name="connsiteX4" fmla="*/ 235191 w 1663344"/>
              <a:gd name="connsiteY4" fmla="*/ 29807 h 224409"/>
              <a:gd name="connsiteX5" fmla="*/ 242366 w 1663344"/>
              <a:gd name="connsiteY5" fmla="*/ 22377 h 224409"/>
              <a:gd name="connsiteX6" fmla="*/ 248132 w 1663344"/>
              <a:gd name="connsiteY6" fmla="*/ 13779 h 224409"/>
              <a:gd name="connsiteX7" fmla="*/ 252298 w 1663344"/>
              <a:gd name="connsiteY7" fmla="*/ 4204 h 224409"/>
              <a:gd name="connsiteX8" fmla="*/ 243713 w 1663344"/>
              <a:gd name="connsiteY8" fmla="*/ 8776 h 224409"/>
              <a:gd name="connsiteX9" fmla="*/ 234746 w 1663344"/>
              <a:gd name="connsiteY9" fmla="*/ 12649 h 224409"/>
              <a:gd name="connsiteX10" fmla="*/ 225412 w 1663344"/>
              <a:gd name="connsiteY10" fmla="*/ 15761 h 224409"/>
              <a:gd name="connsiteX11" fmla="*/ 215747 w 1663344"/>
              <a:gd name="connsiteY11" fmla="*/ 18085 h 224409"/>
              <a:gd name="connsiteX12" fmla="*/ 207187 w 1663344"/>
              <a:gd name="connsiteY12" fmla="*/ 10566 h 224409"/>
              <a:gd name="connsiteX13" fmla="*/ 197218 w 1663344"/>
              <a:gd name="connsiteY13" fmla="*/ 4864 h 224409"/>
              <a:gd name="connsiteX14" fmla="*/ 151727 w 1663344"/>
              <a:gd name="connsiteY14" fmla="*/ 4496 h 224409"/>
              <a:gd name="connsiteX15" fmla="*/ 120904 w 1663344"/>
              <a:gd name="connsiteY15" fmla="*/ 35014 h 224409"/>
              <a:gd name="connsiteX16" fmla="*/ 116192 w 1663344"/>
              <a:gd name="connsiteY16" fmla="*/ 57315 h 224409"/>
              <a:gd name="connsiteX17" fmla="*/ 116141 w 1663344"/>
              <a:gd name="connsiteY17" fmla="*/ 61760 h 224409"/>
              <a:gd name="connsiteX18" fmla="*/ 116611 w 1663344"/>
              <a:gd name="connsiteY18" fmla="*/ 66180 h 224409"/>
              <a:gd name="connsiteX19" fmla="*/ 83020 w 1663344"/>
              <a:gd name="connsiteY19" fmla="*/ 64897 h 224409"/>
              <a:gd name="connsiteX20" fmla="*/ 51384 w 1663344"/>
              <a:gd name="connsiteY20" fmla="*/ 52553 h 224409"/>
              <a:gd name="connsiteX21" fmla="*/ 23444 w 1663344"/>
              <a:gd name="connsiteY21" fmla="*/ 34138 h 224409"/>
              <a:gd name="connsiteX22" fmla="*/ 0 w 1663344"/>
              <a:gd name="connsiteY22" fmla="*/ 10465 h 224409"/>
              <a:gd name="connsiteX0" fmla="*/ 1663344 w 1663344"/>
              <a:gd name="connsiteY0" fmla="*/ 16154 h 224409"/>
              <a:gd name="connsiteX1" fmla="*/ 1661312 w 1663344"/>
              <a:gd name="connsiteY1" fmla="*/ 12890 h 224409"/>
              <a:gd name="connsiteX2" fmla="*/ 1659217 w 1663344"/>
              <a:gd name="connsiteY2" fmla="*/ 11747 h 224409"/>
              <a:gd name="connsiteX3" fmla="*/ 1652435 w 1663344"/>
              <a:gd name="connsiteY3" fmla="*/ 9703 h 224409"/>
              <a:gd name="connsiteX4" fmla="*/ 1648079 w 1663344"/>
              <a:gd name="connsiteY4" fmla="*/ 9550 h 224409"/>
              <a:gd name="connsiteX5" fmla="*/ 1642732 w 1663344"/>
              <a:gd name="connsiteY5" fmla="*/ 10211 h 224409"/>
              <a:gd name="connsiteX6" fmla="*/ 1583842 w 1663344"/>
              <a:gd name="connsiteY6" fmla="*/ 10630 h 224409"/>
              <a:gd name="connsiteX7" fmla="*/ 1565783 w 1663344"/>
              <a:gd name="connsiteY7" fmla="*/ 30366 h 224409"/>
              <a:gd name="connsiteX8" fmla="*/ 1560360 w 1663344"/>
              <a:gd name="connsiteY8" fmla="*/ 42075 h 224409"/>
              <a:gd name="connsiteX9" fmla="*/ 1537703 w 1663344"/>
              <a:gd name="connsiteY9" fmla="*/ 81343 h 224409"/>
              <a:gd name="connsiteX10" fmla="*/ 1511706 w 1663344"/>
              <a:gd name="connsiteY10" fmla="*/ 109487 h 224409"/>
              <a:gd name="connsiteX11" fmla="*/ 1506994 w 1663344"/>
              <a:gd name="connsiteY11" fmla="*/ 108369 h 224409"/>
              <a:gd name="connsiteX12" fmla="*/ 1499552 w 1663344"/>
              <a:gd name="connsiteY12" fmla="*/ 81547 h 224409"/>
              <a:gd name="connsiteX13" fmla="*/ 1501521 w 1663344"/>
              <a:gd name="connsiteY13" fmla="*/ 22238 h 224409"/>
              <a:gd name="connsiteX14" fmla="*/ 1501317 w 1663344"/>
              <a:gd name="connsiteY14" fmla="*/ 19113 h 224409"/>
              <a:gd name="connsiteX15" fmla="*/ 1460208 w 1663344"/>
              <a:gd name="connsiteY15" fmla="*/ 0 h 224409"/>
              <a:gd name="connsiteX16" fmla="*/ 1442897 w 1663344"/>
              <a:gd name="connsiteY16" fmla="*/ 165 h 224409"/>
              <a:gd name="connsiteX17" fmla="*/ 1400987 w 1663344"/>
              <a:gd name="connsiteY17" fmla="*/ 14072 h 224409"/>
              <a:gd name="connsiteX18" fmla="*/ 1400632 w 1663344"/>
              <a:gd name="connsiteY18" fmla="*/ 15684 h 224409"/>
              <a:gd name="connsiteX19" fmla="*/ 1410576 w 1663344"/>
              <a:gd name="connsiteY19" fmla="*/ 17183 h 224409"/>
              <a:gd name="connsiteX20" fmla="*/ 1416329 w 1663344"/>
              <a:gd name="connsiteY20" fmla="*/ 20117 h 224409"/>
              <a:gd name="connsiteX21" fmla="*/ 1425664 w 1663344"/>
              <a:gd name="connsiteY21" fmla="*/ 58750 h 224409"/>
              <a:gd name="connsiteX22" fmla="*/ 1425537 w 1663344"/>
              <a:gd name="connsiteY22" fmla="*/ 71526 h 224409"/>
              <a:gd name="connsiteX23" fmla="*/ 1416608 w 1663344"/>
              <a:gd name="connsiteY23" fmla="*/ 108788 h 224409"/>
              <a:gd name="connsiteX24" fmla="*/ 1413002 w 1663344"/>
              <a:gd name="connsiteY24" fmla="*/ 109830 h 224409"/>
              <a:gd name="connsiteX25" fmla="*/ 1409179 w 1663344"/>
              <a:gd name="connsiteY25" fmla="*/ 109830 h 224409"/>
              <a:gd name="connsiteX26" fmla="*/ 1382357 w 1663344"/>
              <a:gd name="connsiteY26" fmla="*/ 79057 h 224409"/>
              <a:gd name="connsiteX27" fmla="*/ 1374711 w 1663344"/>
              <a:gd name="connsiteY27" fmla="*/ 63792 h 224409"/>
              <a:gd name="connsiteX28" fmla="*/ 1369504 w 1663344"/>
              <a:gd name="connsiteY28" fmla="*/ 54064 h 224409"/>
              <a:gd name="connsiteX29" fmla="*/ 1359827 w 1663344"/>
              <a:gd name="connsiteY29" fmla="*/ 33934 h 224409"/>
              <a:gd name="connsiteX30" fmla="*/ 1356741 w 1663344"/>
              <a:gd name="connsiteY30" fmla="*/ 26873 h 224409"/>
              <a:gd name="connsiteX31" fmla="*/ 1353020 w 1663344"/>
              <a:gd name="connsiteY31" fmla="*/ 17183 h 224409"/>
              <a:gd name="connsiteX32" fmla="*/ 1351407 w 1663344"/>
              <a:gd name="connsiteY32" fmla="*/ 14999 h 224409"/>
              <a:gd name="connsiteX33" fmla="*/ 1346479 w 1663344"/>
              <a:gd name="connsiteY33" fmla="*/ 11747 h 224409"/>
              <a:gd name="connsiteX34" fmla="*/ 1341945 w 1663344"/>
              <a:gd name="connsiteY34" fmla="*/ 10096 h 224409"/>
              <a:gd name="connsiteX35" fmla="*/ 1340294 w 1663344"/>
              <a:gd name="connsiteY35" fmla="*/ 9830 h 224409"/>
              <a:gd name="connsiteX36" fmla="*/ 1278534 w 1663344"/>
              <a:gd name="connsiteY36" fmla="*/ 10236 h 224409"/>
              <a:gd name="connsiteX37" fmla="*/ 1274622 w 1663344"/>
              <a:gd name="connsiteY37" fmla="*/ 11519 h 224409"/>
              <a:gd name="connsiteX38" fmla="*/ 1271295 w 1663344"/>
              <a:gd name="connsiteY38" fmla="*/ 16002 h 224409"/>
              <a:gd name="connsiteX39" fmla="*/ 1271079 w 1663344"/>
              <a:gd name="connsiteY39" fmla="*/ 20117 h 224409"/>
              <a:gd name="connsiteX40" fmla="*/ 1271473 w 1663344"/>
              <a:gd name="connsiteY40" fmla="*/ 21958 h 224409"/>
              <a:gd name="connsiteX41" fmla="*/ 1291450 w 1663344"/>
              <a:gd name="connsiteY41" fmla="*/ 66243 h 224409"/>
              <a:gd name="connsiteX42" fmla="*/ 1311618 w 1663344"/>
              <a:gd name="connsiteY42" fmla="*/ 103975 h 224409"/>
              <a:gd name="connsiteX43" fmla="*/ 1338961 w 1663344"/>
              <a:gd name="connsiteY43" fmla="*/ 146406 h 224409"/>
              <a:gd name="connsiteX44" fmla="*/ 1364361 w 1663344"/>
              <a:gd name="connsiteY44" fmla="*/ 178537 h 224409"/>
              <a:gd name="connsiteX45" fmla="*/ 1397012 w 1663344"/>
              <a:gd name="connsiteY45" fmla="*/ 204267 h 224409"/>
              <a:gd name="connsiteX46" fmla="*/ 1439049 w 1663344"/>
              <a:gd name="connsiteY46" fmla="*/ 221323 h 224409"/>
              <a:gd name="connsiteX47" fmla="*/ 1453946 w 1663344"/>
              <a:gd name="connsiteY47" fmla="*/ 222999 h 224409"/>
              <a:gd name="connsiteX48" fmla="*/ 1484795 w 1663344"/>
              <a:gd name="connsiteY48" fmla="*/ 222898 h 224409"/>
              <a:gd name="connsiteX49" fmla="*/ 1498841 w 1663344"/>
              <a:gd name="connsiteY49" fmla="*/ 210020 h 224409"/>
              <a:gd name="connsiteX50" fmla="*/ 1498777 w 1663344"/>
              <a:gd name="connsiteY50" fmla="*/ 202120 h 224409"/>
              <a:gd name="connsiteX51" fmla="*/ 1499273 w 1663344"/>
              <a:gd name="connsiteY51" fmla="*/ 196825 h 224409"/>
              <a:gd name="connsiteX52" fmla="*/ 1516811 w 1663344"/>
              <a:gd name="connsiteY52" fmla="*/ 170726 h 224409"/>
              <a:gd name="connsiteX53" fmla="*/ 1520660 w 1663344"/>
              <a:gd name="connsiteY53" fmla="*/ 171767 h 224409"/>
              <a:gd name="connsiteX54" fmla="*/ 1529473 w 1663344"/>
              <a:gd name="connsiteY54" fmla="*/ 178143 h 224409"/>
              <a:gd name="connsiteX55" fmla="*/ 1533588 w 1663344"/>
              <a:gd name="connsiteY55" fmla="*/ 182131 h 224409"/>
              <a:gd name="connsiteX56" fmla="*/ 1541234 w 1663344"/>
              <a:gd name="connsiteY56" fmla="*/ 191541 h 224409"/>
              <a:gd name="connsiteX57" fmla="*/ 1556664 w 1663344"/>
              <a:gd name="connsiteY57" fmla="*/ 208521 h 224409"/>
              <a:gd name="connsiteX58" fmla="*/ 1588287 w 1663344"/>
              <a:gd name="connsiteY58" fmla="*/ 224409 h 224409"/>
              <a:gd name="connsiteX59" fmla="*/ 1591551 w 1663344"/>
              <a:gd name="connsiteY59" fmla="*/ 223749 h 224409"/>
              <a:gd name="connsiteX60" fmla="*/ 1649095 w 1663344"/>
              <a:gd name="connsiteY60" fmla="*/ 222898 h 224409"/>
              <a:gd name="connsiteX61" fmla="*/ 1661795 w 1663344"/>
              <a:gd name="connsiteY61" fmla="*/ 210350 h 224409"/>
              <a:gd name="connsiteX62" fmla="*/ 1660436 w 1663344"/>
              <a:gd name="connsiteY62" fmla="*/ 203378 h 224409"/>
              <a:gd name="connsiteX63" fmla="*/ 1633169 w 1663344"/>
              <a:gd name="connsiteY63" fmla="*/ 167500 h 224409"/>
              <a:gd name="connsiteX64" fmla="*/ 1619237 w 1663344"/>
              <a:gd name="connsiteY64" fmla="*/ 153835 h 224409"/>
              <a:gd name="connsiteX65" fmla="*/ 1619021 w 1663344"/>
              <a:gd name="connsiteY65" fmla="*/ 153835 h 224409"/>
              <a:gd name="connsiteX66" fmla="*/ 1610398 w 1663344"/>
              <a:gd name="connsiteY66" fmla="*/ 145491 h 224409"/>
              <a:gd name="connsiteX67" fmla="*/ 1604937 w 1663344"/>
              <a:gd name="connsiteY67" fmla="*/ 139903 h 224409"/>
              <a:gd name="connsiteX68" fmla="*/ 1598472 w 1663344"/>
              <a:gd name="connsiteY68" fmla="*/ 131585 h 224409"/>
              <a:gd name="connsiteX69" fmla="*/ 1597571 w 1663344"/>
              <a:gd name="connsiteY69" fmla="*/ 126060 h 224409"/>
              <a:gd name="connsiteX70" fmla="*/ 1599933 w 1663344"/>
              <a:gd name="connsiteY70" fmla="*/ 120485 h 224409"/>
              <a:gd name="connsiteX71" fmla="*/ 1602028 w 1663344"/>
              <a:gd name="connsiteY71" fmla="*/ 116421 h 224409"/>
              <a:gd name="connsiteX72" fmla="*/ 1605838 w 1663344"/>
              <a:gd name="connsiteY72" fmla="*/ 110592 h 224409"/>
              <a:gd name="connsiteX73" fmla="*/ 1611363 w 1663344"/>
              <a:gd name="connsiteY73" fmla="*/ 103010 h 224409"/>
              <a:gd name="connsiteX74" fmla="*/ 1632051 w 1663344"/>
              <a:gd name="connsiteY74" fmla="*/ 76238 h 224409"/>
              <a:gd name="connsiteX75" fmla="*/ 1647456 w 1663344"/>
              <a:gd name="connsiteY75" fmla="*/ 54877 h 224409"/>
              <a:gd name="connsiteX76" fmla="*/ 1657794 w 1663344"/>
              <a:gd name="connsiteY76" fmla="*/ 37744 h 224409"/>
              <a:gd name="connsiteX77" fmla="*/ 1663090 w 1663344"/>
              <a:gd name="connsiteY77" fmla="*/ 24841 h 224409"/>
              <a:gd name="connsiteX78" fmla="*/ 1663344 w 1663344"/>
              <a:gd name="connsiteY78" fmla="*/ 16154 h 224409"/>
              <a:gd name="connsiteX0" fmla="*/ 228473 w 1639900"/>
              <a:gd name="connsiteY0" fmla="*/ 29985 h 224409"/>
              <a:gd name="connsiteX1" fmla="*/ 220332 w 1639900"/>
              <a:gd name="connsiteY1" fmla="*/ 32537 h 224409"/>
              <a:gd name="connsiteX2" fmla="*/ 211950 w 1639900"/>
              <a:gd name="connsiteY2" fmla="*/ 34519 h 224409"/>
              <a:gd name="connsiteX3" fmla="*/ 203352 w 1639900"/>
              <a:gd name="connsiteY3" fmla="*/ 35877 h 224409"/>
              <a:gd name="connsiteX4" fmla="*/ 211747 w 1639900"/>
              <a:gd name="connsiteY4" fmla="*/ 29807 h 224409"/>
              <a:gd name="connsiteX5" fmla="*/ 218922 w 1639900"/>
              <a:gd name="connsiteY5" fmla="*/ 22377 h 224409"/>
              <a:gd name="connsiteX6" fmla="*/ 224688 w 1639900"/>
              <a:gd name="connsiteY6" fmla="*/ 13779 h 224409"/>
              <a:gd name="connsiteX7" fmla="*/ 228854 w 1639900"/>
              <a:gd name="connsiteY7" fmla="*/ 4204 h 224409"/>
              <a:gd name="connsiteX8" fmla="*/ 220269 w 1639900"/>
              <a:gd name="connsiteY8" fmla="*/ 8776 h 224409"/>
              <a:gd name="connsiteX9" fmla="*/ 211302 w 1639900"/>
              <a:gd name="connsiteY9" fmla="*/ 12649 h 224409"/>
              <a:gd name="connsiteX10" fmla="*/ 201968 w 1639900"/>
              <a:gd name="connsiteY10" fmla="*/ 15761 h 224409"/>
              <a:gd name="connsiteX11" fmla="*/ 192303 w 1639900"/>
              <a:gd name="connsiteY11" fmla="*/ 18085 h 224409"/>
              <a:gd name="connsiteX12" fmla="*/ 183743 w 1639900"/>
              <a:gd name="connsiteY12" fmla="*/ 10566 h 224409"/>
              <a:gd name="connsiteX13" fmla="*/ 173774 w 1639900"/>
              <a:gd name="connsiteY13" fmla="*/ 4864 h 224409"/>
              <a:gd name="connsiteX14" fmla="*/ 128283 w 1639900"/>
              <a:gd name="connsiteY14" fmla="*/ 4496 h 224409"/>
              <a:gd name="connsiteX15" fmla="*/ 97460 w 1639900"/>
              <a:gd name="connsiteY15" fmla="*/ 35014 h 224409"/>
              <a:gd name="connsiteX16" fmla="*/ 92748 w 1639900"/>
              <a:gd name="connsiteY16" fmla="*/ 57315 h 224409"/>
              <a:gd name="connsiteX17" fmla="*/ 92697 w 1639900"/>
              <a:gd name="connsiteY17" fmla="*/ 61760 h 224409"/>
              <a:gd name="connsiteX18" fmla="*/ 93167 w 1639900"/>
              <a:gd name="connsiteY18" fmla="*/ 66180 h 224409"/>
              <a:gd name="connsiteX19" fmla="*/ 59576 w 1639900"/>
              <a:gd name="connsiteY19" fmla="*/ 64897 h 224409"/>
              <a:gd name="connsiteX20" fmla="*/ 27940 w 1639900"/>
              <a:gd name="connsiteY20" fmla="*/ 52553 h 224409"/>
              <a:gd name="connsiteX21" fmla="*/ 0 w 1639900"/>
              <a:gd name="connsiteY21" fmla="*/ 34138 h 224409"/>
              <a:gd name="connsiteX0" fmla="*/ 1639900 w 1639900"/>
              <a:gd name="connsiteY0" fmla="*/ 16154 h 224409"/>
              <a:gd name="connsiteX1" fmla="*/ 1637868 w 1639900"/>
              <a:gd name="connsiteY1" fmla="*/ 12890 h 224409"/>
              <a:gd name="connsiteX2" fmla="*/ 1635773 w 1639900"/>
              <a:gd name="connsiteY2" fmla="*/ 11747 h 224409"/>
              <a:gd name="connsiteX3" fmla="*/ 1628991 w 1639900"/>
              <a:gd name="connsiteY3" fmla="*/ 9703 h 224409"/>
              <a:gd name="connsiteX4" fmla="*/ 1624635 w 1639900"/>
              <a:gd name="connsiteY4" fmla="*/ 9550 h 224409"/>
              <a:gd name="connsiteX5" fmla="*/ 1619288 w 1639900"/>
              <a:gd name="connsiteY5" fmla="*/ 10211 h 224409"/>
              <a:gd name="connsiteX6" fmla="*/ 1560398 w 1639900"/>
              <a:gd name="connsiteY6" fmla="*/ 10630 h 224409"/>
              <a:gd name="connsiteX7" fmla="*/ 1542339 w 1639900"/>
              <a:gd name="connsiteY7" fmla="*/ 30366 h 224409"/>
              <a:gd name="connsiteX8" fmla="*/ 1536916 w 1639900"/>
              <a:gd name="connsiteY8" fmla="*/ 42075 h 224409"/>
              <a:gd name="connsiteX9" fmla="*/ 1514259 w 1639900"/>
              <a:gd name="connsiteY9" fmla="*/ 81343 h 224409"/>
              <a:gd name="connsiteX10" fmla="*/ 1488262 w 1639900"/>
              <a:gd name="connsiteY10" fmla="*/ 109487 h 224409"/>
              <a:gd name="connsiteX11" fmla="*/ 1483550 w 1639900"/>
              <a:gd name="connsiteY11" fmla="*/ 108369 h 224409"/>
              <a:gd name="connsiteX12" fmla="*/ 1476108 w 1639900"/>
              <a:gd name="connsiteY12" fmla="*/ 81547 h 224409"/>
              <a:gd name="connsiteX13" fmla="*/ 1478077 w 1639900"/>
              <a:gd name="connsiteY13" fmla="*/ 22238 h 224409"/>
              <a:gd name="connsiteX14" fmla="*/ 1477873 w 1639900"/>
              <a:gd name="connsiteY14" fmla="*/ 19113 h 224409"/>
              <a:gd name="connsiteX15" fmla="*/ 1436764 w 1639900"/>
              <a:gd name="connsiteY15" fmla="*/ 0 h 224409"/>
              <a:gd name="connsiteX16" fmla="*/ 1419453 w 1639900"/>
              <a:gd name="connsiteY16" fmla="*/ 165 h 224409"/>
              <a:gd name="connsiteX17" fmla="*/ 1377543 w 1639900"/>
              <a:gd name="connsiteY17" fmla="*/ 14072 h 224409"/>
              <a:gd name="connsiteX18" fmla="*/ 1377188 w 1639900"/>
              <a:gd name="connsiteY18" fmla="*/ 15684 h 224409"/>
              <a:gd name="connsiteX19" fmla="*/ 1387132 w 1639900"/>
              <a:gd name="connsiteY19" fmla="*/ 17183 h 224409"/>
              <a:gd name="connsiteX20" fmla="*/ 1392885 w 1639900"/>
              <a:gd name="connsiteY20" fmla="*/ 20117 h 224409"/>
              <a:gd name="connsiteX21" fmla="*/ 1402220 w 1639900"/>
              <a:gd name="connsiteY21" fmla="*/ 58750 h 224409"/>
              <a:gd name="connsiteX22" fmla="*/ 1402093 w 1639900"/>
              <a:gd name="connsiteY22" fmla="*/ 71526 h 224409"/>
              <a:gd name="connsiteX23" fmla="*/ 1393164 w 1639900"/>
              <a:gd name="connsiteY23" fmla="*/ 108788 h 224409"/>
              <a:gd name="connsiteX24" fmla="*/ 1389558 w 1639900"/>
              <a:gd name="connsiteY24" fmla="*/ 109830 h 224409"/>
              <a:gd name="connsiteX25" fmla="*/ 1385735 w 1639900"/>
              <a:gd name="connsiteY25" fmla="*/ 109830 h 224409"/>
              <a:gd name="connsiteX26" fmla="*/ 1358913 w 1639900"/>
              <a:gd name="connsiteY26" fmla="*/ 79057 h 224409"/>
              <a:gd name="connsiteX27" fmla="*/ 1351267 w 1639900"/>
              <a:gd name="connsiteY27" fmla="*/ 63792 h 224409"/>
              <a:gd name="connsiteX28" fmla="*/ 1346060 w 1639900"/>
              <a:gd name="connsiteY28" fmla="*/ 54064 h 224409"/>
              <a:gd name="connsiteX29" fmla="*/ 1336383 w 1639900"/>
              <a:gd name="connsiteY29" fmla="*/ 33934 h 224409"/>
              <a:gd name="connsiteX30" fmla="*/ 1333297 w 1639900"/>
              <a:gd name="connsiteY30" fmla="*/ 26873 h 224409"/>
              <a:gd name="connsiteX31" fmla="*/ 1329576 w 1639900"/>
              <a:gd name="connsiteY31" fmla="*/ 17183 h 224409"/>
              <a:gd name="connsiteX32" fmla="*/ 1327963 w 1639900"/>
              <a:gd name="connsiteY32" fmla="*/ 14999 h 224409"/>
              <a:gd name="connsiteX33" fmla="*/ 1323035 w 1639900"/>
              <a:gd name="connsiteY33" fmla="*/ 11747 h 224409"/>
              <a:gd name="connsiteX34" fmla="*/ 1318501 w 1639900"/>
              <a:gd name="connsiteY34" fmla="*/ 10096 h 224409"/>
              <a:gd name="connsiteX35" fmla="*/ 1316850 w 1639900"/>
              <a:gd name="connsiteY35" fmla="*/ 9830 h 224409"/>
              <a:gd name="connsiteX36" fmla="*/ 1255090 w 1639900"/>
              <a:gd name="connsiteY36" fmla="*/ 10236 h 224409"/>
              <a:gd name="connsiteX37" fmla="*/ 1251178 w 1639900"/>
              <a:gd name="connsiteY37" fmla="*/ 11519 h 224409"/>
              <a:gd name="connsiteX38" fmla="*/ 1247851 w 1639900"/>
              <a:gd name="connsiteY38" fmla="*/ 16002 h 224409"/>
              <a:gd name="connsiteX39" fmla="*/ 1247635 w 1639900"/>
              <a:gd name="connsiteY39" fmla="*/ 20117 h 224409"/>
              <a:gd name="connsiteX40" fmla="*/ 1248029 w 1639900"/>
              <a:gd name="connsiteY40" fmla="*/ 21958 h 224409"/>
              <a:gd name="connsiteX41" fmla="*/ 1268006 w 1639900"/>
              <a:gd name="connsiteY41" fmla="*/ 66243 h 224409"/>
              <a:gd name="connsiteX42" fmla="*/ 1288174 w 1639900"/>
              <a:gd name="connsiteY42" fmla="*/ 103975 h 224409"/>
              <a:gd name="connsiteX43" fmla="*/ 1315517 w 1639900"/>
              <a:gd name="connsiteY43" fmla="*/ 146406 h 224409"/>
              <a:gd name="connsiteX44" fmla="*/ 1340917 w 1639900"/>
              <a:gd name="connsiteY44" fmla="*/ 178537 h 224409"/>
              <a:gd name="connsiteX45" fmla="*/ 1373568 w 1639900"/>
              <a:gd name="connsiteY45" fmla="*/ 204267 h 224409"/>
              <a:gd name="connsiteX46" fmla="*/ 1415605 w 1639900"/>
              <a:gd name="connsiteY46" fmla="*/ 221323 h 224409"/>
              <a:gd name="connsiteX47" fmla="*/ 1430502 w 1639900"/>
              <a:gd name="connsiteY47" fmla="*/ 222999 h 224409"/>
              <a:gd name="connsiteX48" fmla="*/ 1461351 w 1639900"/>
              <a:gd name="connsiteY48" fmla="*/ 222898 h 224409"/>
              <a:gd name="connsiteX49" fmla="*/ 1475397 w 1639900"/>
              <a:gd name="connsiteY49" fmla="*/ 210020 h 224409"/>
              <a:gd name="connsiteX50" fmla="*/ 1475333 w 1639900"/>
              <a:gd name="connsiteY50" fmla="*/ 202120 h 224409"/>
              <a:gd name="connsiteX51" fmla="*/ 1475829 w 1639900"/>
              <a:gd name="connsiteY51" fmla="*/ 196825 h 224409"/>
              <a:gd name="connsiteX52" fmla="*/ 1493367 w 1639900"/>
              <a:gd name="connsiteY52" fmla="*/ 170726 h 224409"/>
              <a:gd name="connsiteX53" fmla="*/ 1497216 w 1639900"/>
              <a:gd name="connsiteY53" fmla="*/ 171767 h 224409"/>
              <a:gd name="connsiteX54" fmla="*/ 1506029 w 1639900"/>
              <a:gd name="connsiteY54" fmla="*/ 178143 h 224409"/>
              <a:gd name="connsiteX55" fmla="*/ 1510144 w 1639900"/>
              <a:gd name="connsiteY55" fmla="*/ 182131 h 224409"/>
              <a:gd name="connsiteX56" fmla="*/ 1517790 w 1639900"/>
              <a:gd name="connsiteY56" fmla="*/ 191541 h 224409"/>
              <a:gd name="connsiteX57" fmla="*/ 1533220 w 1639900"/>
              <a:gd name="connsiteY57" fmla="*/ 208521 h 224409"/>
              <a:gd name="connsiteX58" fmla="*/ 1564843 w 1639900"/>
              <a:gd name="connsiteY58" fmla="*/ 224409 h 224409"/>
              <a:gd name="connsiteX59" fmla="*/ 1568107 w 1639900"/>
              <a:gd name="connsiteY59" fmla="*/ 223749 h 224409"/>
              <a:gd name="connsiteX60" fmla="*/ 1625651 w 1639900"/>
              <a:gd name="connsiteY60" fmla="*/ 222898 h 224409"/>
              <a:gd name="connsiteX61" fmla="*/ 1638351 w 1639900"/>
              <a:gd name="connsiteY61" fmla="*/ 210350 h 224409"/>
              <a:gd name="connsiteX62" fmla="*/ 1636992 w 1639900"/>
              <a:gd name="connsiteY62" fmla="*/ 203378 h 224409"/>
              <a:gd name="connsiteX63" fmla="*/ 1609725 w 1639900"/>
              <a:gd name="connsiteY63" fmla="*/ 167500 h 224409"/>
              <a:gd name="connsiteX64" fmla="*/ 1595793 w 1639900"/>
              <a:gd name="connsiteY64" fmla="*/ 153835 h 224409"/>
              <a:gd name="connsiteX65" fmla="*/ 1595577 w 1639900"/>
              <a:gd name="connsiteY65" fmla="*/ 153835 h 224409"/>
              <a:gd name="connsiteX66" fmla="*/ 1586954 w 1639900"/>
              <a:gd name="connsiteY66" fmla="*/ 145491 h 224409"/>
              <a:gd name="connsiteX67" fmla="*/ 1581493 w 1639900"/>
              <a:gd name="connsiteY67" fmla="*/ 139903 h 224409"/>
              <a:gd name="connsiteX68" fmla="*/ 1575028 w 1639900"/>
              <a:gd name="connsiteY68" fmla="*/ 131585 h 224409"/>
              <a:gd name="connsiteX69" fmla="*/ 1574127 w 1639900"/>
              <a:gd name="connsiteY69" fmla="*/ 126060 h 224409"/>
              <a:gd name="connsiteX70" fmla="*/ 1576489 w 1639900"/>
              <a:gd name="connsiteY70" fmla="*/ 120485 h 224409"/>
              <a:gd name="connsiteX71" fmla="*/ 1578584 w 1639900"/>
              <a:gd name="connsiteY71" fmla="*/ 116421 h 224409"/>
              <a:gd name="connsiteX72" fmla="*/ 1582394 w 1639900"/>
              <a:gd name="connsiteY72" fmla="*/ 110592 h 224409"/>
              <a:gd name="connsiteX73" fmla="*/ 1587919 w 1639900"/>
              <a:gd name="connsiteY73" fmla="*/ 103010 h 224409"/>
              <a:gd name="connsiteX74" fmla="*/ 1608607 w 1639900"/>
              <a:gd name="connsiteY74" fmla="*/ 76238 h 224409"/>
              <a:gd name="connsiteX75" fmla="*/ 1624012 w 1639900"/>
              <a:gd name="connsiteY75" fmla="*/ 54877 h 224409"/>
              <a:gd name="connsiteX76" fmla="*/ 1634350 w 1639900"/>
              <a:gd name="connsiteY76" fmla="*/ 37744 h 224409"/>
              <a:gd name="connsiteX77" fmla="*/ 1639646 w 1639900"/>
              <a:gd name="connsiteY77" fmla="*/ 24841 h 224409"/>
              <a:gd name="connsiteX78" fmla="*/ 1639900 w 1639900"/>
              <a:gd name="connsiteY78" fmla="*/ 16154 h 224409"/>
              <a:gd name="connsiteX0" fmla="*/ 200533 w 1611960"/>
              <a:gd name="connsiteY0" fmla="*/ 29985 h 224409"/>
              <a:gd name="connsiteX1" fmla="*/ 192392 w 1611960"/>
              <a:gd name="connsiteY1" fmla="*/ 32537 h 224409"/>
              <a:gd name="connsiteX2" fmla="*/ 184010 w 1611960"/>
              <a:gd name="connsiteY2" fmla="*/ 34519 h 224409"/>
              <a:gd name="connsiteX3" fmla="*/ 175412 w 1611960"/>
              <a:gd name="connsiteY3" fmla="*/ 35877 h 224409"/>
              <a:gd name="connsiteX4" fmla="*/ 183807 w 1611960"/>
              <a:gd name="connsiteY4" fmla="*/ 29807 h 224409"/>
              <a:gd name="connsiteX5" fmla="*/ 190982 w 1611960"/>
              <a:gd name="connsiteY5" fmla="*/ 22377 h 224409"/>
              <a:gd name="connsiteX6" fmla="*/ 196748 w 1611960"/>
              <a:gd name="connsiteY6" fmla="*/ 13779 h 224409"/>
              <a:gd name="connsiteX7" fmla="*/ 200914 w 1611960"/>
              <a:gd name="connsiteY7" fmla="*/ 4204 h 224409"/>
              <a:gd name="connsiteX8" fmla="*/ 192329 w 1611960"/>
              <a:gd name="connsiteY8" fmla="*/ 8776 h 224409"/>
              <a:gd name="connsiteX9" fmla="*/ 183362 w 1611960"/>
              <a:gd name="connsiteY9" fmla="*/ 12649 h 224409"/>
              <a:gd name="connsiteX10" fmla="*/ 174028 w 1611960"/>
              <a:gd name="connsiteY10" fmla="*/ 15761 h 224409"/>
              <a:gd name="connsiteX11" fmla="*/ 164363 w 1611960"/>
              <a:gd name="connsiteY11" fmla="*/ 18085 h 224409"/>
              <a:gd name="connsiteX12" fmla="*/ 155803 w 1611960"/>
              <a:gd name="connsiteY12" fmla="*/ 10566 h 224409"/>
              <a:gd name="connsiteX13" fmla="*/ 145834 w 1611960"/>
              <a:gd name="connsiteY13" fmla="*/ 4864 h 224409"/>
              <a:gd name="connsiteX14" fmla="*/ 100343 w 1611960"/>
              <a:gd name="connsiteY14" fmla="*/ 4496 h 224409"/>
              <a:gd name="connsiteX15" fmla="*/ 69520 w 1611960"/>
              <a:gd name="connsiteY15" fmla="*/ 35014 h 224409"/>
              <a:gd name="connsiteX16" fmla="*/ 64808 w 1611960"/>
              <a:gd name="connsiteY16" fmla="*/ 57315 h 224409"/>
              <a:gd name="connsiteX17" fmla="*/ 64757 w 1611960"/>
              <a:gd name="connsiteY17" fmla="*/ 61760 h 224409"/>
              <a:gd name="connsiteX18" fmla="*/ 65227 w 1611960"/>
              <a:gd name="connsiteY18" fmla="*/ 66180 h 224409"/>
              <a:gd name="connsiteX19" fmla="*/ 31636 w 1611960"/>
              <a:gd name="connsiteY19" fmla="*/ 64897 h 224409"/>
              <a:gd name="connsiteX20" fmla="*/ 0 w 1611960"/>
              <a:gd name="connsiteY20" fmla="*/ 52553 h 224409"/>
              <a:gd name="connsiteX0" fmla="*/ 1611960 w 1611960"/>
              <a:gd name="connsiteY0" fmla="*/ 16154 h 224409"/>
              <a:gd name="connsiteX1" fmla="*/ 1609928 w 1611960"/>
              <a:gd name="connsiteY1" fmla="*/ 12890 h 224409"/>
              <a:gd name="connsiteX2" fmla="*/ 1607833 w 1611960"/>
              <a:gd name="connsiteY2" fmla="*/ 11747 h 224409"/>
              <a:gd name="connsiteX3" fmla="*/ 1601051 w 1611960"/>
              <a:gd name="connsiteY3" fmla="*/ 9703 h 224409"/>
              <a:gd name="connsiteX4" fmla="*/ 1596695 w 1611960"/>
              <a:gd name="connsiteY4" fmla="*/ 9550 h 224409"/>
              <a:gd name="connsiteX5" fmla="*/ 1591348 w 1611960"/>
              <a:gd name="connsiteY5" fmla="*/ 10211 h 224409"/>
              <a:gd name="connsiteX6" fmla="*/ 1532458 w 1611960"/>
              <a:gd name="connsiteY6" fmla="*/ 10630 h 224409"/>
              <a:gd name="connsiteX7" fmla="*/ 1514399 w 1611960"/>
              <a:gd name="connsiteY7" fmla="*/ 30366 h 224409"/>
              <a:gd name="connsiteX8" fmla="*/ 1508976 w 1611960"/>
              <a:gd name="connsiteY8" fmla="*/ 42075 h 224409"/>
              <a:gd name="connsiteX9" fmla="*/ 1486319 w 1611960"/>
              <a:gd name="connsiteY9" fmla="*/ 81343 h 224409"/>
              <a:gd name="connsiteX10" fmla="*/ 1460322 w 1611960"/>
              <a:gd name="connsiteY10" fmla="*/ 109487 h 224409"/>
              <a:gd name="connsiteX11" fmla="*/ 1455610 w 1611960"/>
              <a:gd name="connsiteY11" fmla="*/ 108369 h 224409"/>
              <a:gd name="connsiteX12" fmla="*/ 1448168 w 1611960"/>
              <a:gd name="connsiteY12" fmla="*/ 81547 h 224409"/>
              <a:gd name="connsiteX13" fmla="*/ 1450137 w 1611960"/>
              <a:gd name="connsiteY13" fmla="*/ 22238 h 224409"/>
              <a:gd name="connsiteX14" fmla="*/ 1449933 w 1611960"/>
              <a:gd name="connsiteY14" fmla="*/ 19113 h 224409"/>
              <a:gd name="connsiteX15" fmla="*/ 1408824 w 1611960"/>
              <a:gd name="connsiteY15" fmla="*/ 0 h 224409"/>
              <a:gd name="connsiteX16" fmla="*/ 1391513 w 1611960"/>
              <a:gd name="connsiteY16" fmla="*/ 165 h 224409"/>
              <a:gd name="connsiteX17" fmla="*/ 1349603 w 1611960"/>
              <a:gd name="connsiteY17" fmla="*/ 14072 h 224409"/>
              <a:gd name="connsiteX18" fmla="*/ 1349248 w 1611960"/>
              <a:gd name="connsiteY18" fmla="*/ 15684 h 224409"/>
              <a:gd name="connsiteX19" fmla="*/ 1359192 w 1611960"/>
              <a:gd name="connsiteY19" fmla="*/ 17183 h 224409"/>
              <a:gd name="connsiteX20" fmla="*/ 1364945 w 1611960"/>
              <a:gd name="connsiteY20" fmla="*/ 20117 h 224409"/>
              <a:gd name="connsiteX21" fmla="*/ 1374280 w 1611960"/>
              <a:gd name="connsiteY21" fmla="*/ 58750 h 224409"/>
              <a:gd name="connsiteX22" fmla="*/ 1374153 w 1611960"/>
              <a:gd name="connsiteY22" fmla="*/ 71526 h 224409"/>
              <a:gd name="connsiteX23" fmla="*/ 1365224 w 1611960"/>
              <a:gd name="connsiteY23" fmla="*/ 108788 h 224409"/>
              <a:gd name="connsiteX24" fmla="*/ 1361618 w 1611960"/>
              <a:gd name="connsiteY24" fmla="*/ 109830 h 224409"/>
              <a:gd name="connsiteX25" fmla="*/ 1357795 w 1611960"/>
              <a:gd name="connsiteY25" fmla="*/ 109830 h 224409"/>
              <a:gd name="connsiteX26" fmla="*/ 1330973 w 1611960"/>
              <a:gd name="connsiteY26" fmla="*/ 79057 h 224409"/>
              <a:gd name="connsiteX27" fmla="*/ 1323327 w 1611960"/>
              <a:gd name="connsiteY27" fmla="*/ 63792 h 224409"/>
              <a:gd name="connsiteX28" fmla="*/ 1318120 w 1611960"/>
              <a:gd name="connsiteY28" fmla="*/ 54064 h 224409"/>
              <a:gd name="connsiteX29" fmla="*/ 1308443 w 1611960"/>
              <a:gd name="connsiteY29" fmla="*/ 33934 h 224409"/>
              <a:gd name="connsiteX30" fmla="*/ 1305357 w 1611960"/>
              <a:gd name="connsiteY30" fmla="*/ 26873 h 224409"/>
              <a:gd name="connsiteX31" fmla="*/ 1301636 w 1611960"/>
              <a:gd name="connsiteY31" fmla="*/ 17183 h 224409"/>
              <a:gd name="connsiteX32" fmla="*/ 1300023 w 1611960"/>
              <a:gd name="connsiteY32" fmla="*/ 14999 h 224409"/>
              <a:gd name="connsiteX33" fmla="*/ 1295095 w 1611960"/>
              <a:gd name="connsiteY33" fmla="*/ 11747 h 224409"/>
              <a:gd name="connsiteX34" fmla="*/ 1290561 w 1611960"/>
              <a:gd name="connsiteY34" fmla="*/ 10096 h 224409"/>
              <a:gd name="connsiteX35" fmla="*/ 1288910 w 1611960"/>
              <a:gd name="connsiteY35" fmla="*/ 9830 h 224409"/>
              <a:gd name="connsiteX36" fmla="*/ 1227150 w 1611960"/>
              <a:gd name="connsiteY36" fmla="*/ 10236 h 224409"/>
              <a:gd name="connsiteX37" fmla="*/ 1223238 w 1611960"/>
              <a:gd name="connsiteY37" fmla="*/ 11519 h 224409"/>
              <a:gd name="connsiteX38" fmla="*/ 1219911 w 1611960"/>
              <a:gd name="connsiteY38" fmla="*/ 16002 h 224409"/>
              <a:gd name="connsiteX39" fmla="*/ 1219695 w 1611960"/>
              <a:gd name="connsiteY39" fmla="*/ 20117 h 224409"/>
              <a:gd name="connsiteX40" fmla="*/ 1220089 w 1611960"/>
              <a:gd name="connsiteY40" fmla="*/ 21958 h 224409"/>
              <a:gd name="connsiteX41" fmla="*/ 1240066 w 1611960"/>
              <a:gd name="connsiteY41" fmla="*/ 66243 h 224409"/>
              <a:gd name="connsiteX42" fmla="*/ 1260234 w 1611960"/>
              <a:gd name="connsiteY42" fmla="*/ 103975 h 224409"/>
              <a:gd name="connsiteX43" fmla="*/ 1287577 w 1611960"/>
              <a:gd name="connsiteY43" fmla="*/ 146406 h 224409"/>
              <a:gd name="connsiteX44" fmla="*/ 1312977 w 1611960"/>
              <a:gd name="connsiteY44" fmla="*/ 178537 h 224409"/>
              <a:gd name="connsiteX45" fmla="*/ 1345628 w 1611960"/>
              <a:gd name="connsiteY45" fmla="*/ 204267 h 224409"/>
              <a:gd name="connsiteX46" fmla="*/ 1387665 w 1611960"/>
              <a:gd name="connsiteY46" fmla="*/ 221323 h 224409"/>
              <a:gd name="connsiteX47" fmla="*/ 1402562 w 1611960"/>
              <a:gd name="connsiteY47" fmla="*/ 222999 h 224409"/>
              <a:gd name="connsiteX48" fmla="*/ 1433411 w 1611960"/>
              <a:gd name="connsiteY48" fmla="*/ 222898 h 224409"/>
              <a:gd name="connsiteX49" fmla="*/ 1447457 w 1611960"/>
              <a:gd name="connsiteY49" fmla="*/ 210020 h 224409"/>
              <a:gd name="connsiteX50" fmla="*/ 1447393 w 1611960"/>
              <a:gd name="connsiteY50" fmla="*/ 202120 h 224409"/>
              <a:gd name="connsiteX51" fmla="*/ 1447889 w 1611960"/>
              <a:gd name="connsiteY51" fmla="*/ 196825 h 224409"/>
              <a:gd name="connsiteX52" fmla="*/ 1465427 w 1611960"/>
              <a:gd name="connsiteY52" fmla="*/ 170726 h 224409"/>
              <a:gd name="connsiteX53" fmla="*/ 1469276 w 1611960"/>
              <a:gd name="connsiteY53" fmla="*/ 171767 h 224409"/>
              <a:gd name="connsiteX54" fmla="*/ 1478089 w 1611960"/>
              <a:gd name="connsiteY54" fmla="*/ 178143 h 224409"/>
              <a:gd name="connsiteX55" fmla="*/ 1482204 w 1611960"/>
              <a:gd name="connsiteY55" fmla="*/ 182131 h 224409"/>
              <a:gd name="connsiteX56" fmla="*/ 1489850 w 1611960"/>
              <a:gd name="connsiteY56" fmla="*/ 191541 h 224409"/>
              <a:gd name="connsiteX57" fmla="*/ 1505280 w 1611960"/>
              <a:gd name="connsiteY57" fmla="*/ 208521 h 224409"/>
              <a:gd name="connsiteX58" fmla="*/ 1536903 w 1611960"/>
              <a:gd name="connsiteY58" fmla="*/ 224409 h 224409"/>
              <a:gd name="connsiteX59" fmla="*/ 1540167 w 1611960"/>
              <a:gd name="connsiteY59" fmla="*/ 223749 h 224409"/>
              <a:gd name="connsiteX60" fmla="*/ 1597711 w 1611960"/>
              <a:gd name="connsiteY60" fmla="*/ 222898 h 224409"/>
              <a:gd name="connsiteX61" fmla="*/ 1610411 w 1611960"/>
              <a:gd name="connsiteY61" fmla="*/ 210350 h 224409"/>
              <a:gd name="connsiteX62" fmla="*/ 1609052 w 1611960"/>
              <a:gd name="connsiteY62" fmla="*/ 203378 h 224409"/>
              <a:gd name="connsiteX63" fmla="*/ 1581785 w 1611960"/>
              <a:gd name="connsiteY63" fmla="*/ 167500 h 224409"/>
              <a:gd name="connsiteX64" fmla="*/ 1567853 w 1611960"/>
              <a:gd name="connsiteY64" fmla="*/ 153835 h 224409"/>
              <a:gd name="connsiteX65" fmla="*/ 1567637 w 1611960"/>
              <a:gd name="connsiteY65" fmla="*/ 153835 h 224409"/>
              <a:gd name="connsiteX66" fmla="*/ 1559014 w 1611960"/>
              <a:gd name="connsiteY66" fmla="*/ 145491 h 224409"/>
              <a:gd name="connsiteX67" fmla="*/ 1553553 w 1611960"/>
              <a:gd name="connsiteY67" fmla="*/ 139903 h 224409"/>
              <a:gd name="connsiteX68" fmla="*/ 1547088 w 1611960"/>
              <a:gd name="connsiteY68" fmla="*/ 131585 h 224409"/>
              <a:gd name="connsiteX69" fmla="*/ 1546187 w 1611960"/>
              <a:gd name="connsiteY69" fmla="*/ 126060 h 224409"/>
              <a:gd name="connsiteX70" fmla="*/ 1548549 w 1611960"/>
              <a:gd name="connsiteY70" fmla="*/ 120485 h 224409"/>
              <a:gd name="connsiteX71" fmla="*/ 1550644 w 1611960"/>
              <a:gd name="connsiteY71" fmla="*/ 116421 h 224409"/>
              <a:gd name="connsiteX72" fmla="*/ 1554454 w 1611960"/>
              <a:gd name="connsiteY72" fmla="*/ 110592 h 224409"/>
              <a:gd name="connsiteX73" fmla="*/ 1559979 w 1611960"/>
              <a:gd name="connsiteY73" fmla="*/ 103010 h 224409"/>
              <a:gd name="connsiteX74" fmla="*/ 1580667 w 1611960"/>
              <a:gd name="connsiteY74" fmla="*/ 76238 h 224409"/>
              <a:gd name="connsiteX75" fmla="*/ 1596072 w 1611960"/>
              <a:gd name="connsiteY75" fmla="*/ 54877 h 224409"/>
              <a:gd name="connsiteX76" fmla="*/ 1606410 w 1611960"/>
              <a:gd name="connsiteY76" fmla="*/ 37744 h 224409"/>
              <a:gd name="connsiteX77" fmla="*/ 1611706 w 1611960"/>
              <a:gd name="connsiteY77" fmla="*/ 24841 h 224409"/>
              <a:gd name="connsiteX78" fmla="*/ 1611960 w 1611960"/>
              <a:gd name="connsiteY78" fmla="*/ 16154 h 224409"/>
              <a:gd name="connsiteX0" fmla="*/ 168897 w 1580324"/>
              <a:gd name="connsiteY0" fmla="*/ 29985 h 224409"/>
              <a:gd name="connsiteX1" fmla="*/ 160756 w 1580324"/>
              <a:gd name="connsiteY1" fmla="*/ 32537 h 224409"/>
              <a:gd name="connsiteX2" fmla="*/ 152374 w 1580324"/>
              <a:gd name="connsiteY2" fmla="*/ 34519 h 224409"/>
              <a:gd name="connsiteX3" fmla="*/ 143776 w 1580324"/>
              <a:gd name="connsiteY3" fmla="*/ 35877 h 224409"/>
              <a:gd name="connsiteX4" fmla="*/ 152171 w 1580324"/>
              <a:gd name="connsiteY4" fmla="*/ 29807 h 224409"/>
              <a:gd name="connsiteX5" fmla="*/ 159346 w 1580324"/>
              <a:gd name="connsiteY5" fmla="*/ 22377 h 224409"/>
              <a:gd name="connsiteX6" fmla="*/ 165112 w 1580324"/>
              <a:gd name="connsiteY6" fmla="*/ 13779 h 224409"/>
              <a:gd name="connsiteX7" fmla="*/ 169278 w 1580324"/>
              <a:gd name="connsiteY7" fmla="*/ 4204 h 224409"/>
              <a:gd name="connsiteX8" fmla="*/ 160693 w 1580324"/>
              <a:gd name="connsiteY8" fmla="*/ 8776 h 224409"/>
              <a:gd name="connsiteX9" fmla="*/ 151726 w 1580324"/>
              <a:gd name="connsiteY9" fmla="*/ 12649 h 224409"/>
              <a:gd name="connsiteX10" fmla="*/ 142392 w 1580324"/>
              <a:gd name="connsiteY10" fmla="*/ 15761 h 224409"/>
              <a:gd name="connsiteX11" fmla="*/ 132727 w 1580324"/>
              <a:gd name="connsiteY11" fmla="*/ 18085 h 224409"/>
              <a:gd name="connsiteX12" fmla="*/ 124167 w 1580324"/>
              <a:gd name="connsiteY12" fmla="*/ 10566 h 224409"/>
              <a:gd name="connsiteX13" fmla="*/ 114198 w 1580324"/>
              <a:gd name="connsiteY13" fmla="*/ 4864 h 224409"/>
              <a:gd name="connsiteX14" fmla="*/ 68707 w 1580324"/>
              <a:gd name="connsiteY14" fmla="*/ 4496 h 224409"/>
              <a:gd name="connsiteX15" fmla="*/ 37884 w 1580324"/>
              <a:gd name="connsiteY15" fmla="*/ 35014 h 224409"/>
              <a:gd name="connsiteX16" fmla="*/ 33172 w 1580324"/>
              <a:gd name="connsiteY16" fmla="*/ 57315 h 224409"/>
              <a:gd name="connsiteX17" fmla="*/ 33121 w 1580324"/>
              <a:gd name="connsiteY17" fmla="*/ 61760 h 224409"/>
              <a:gd name="connsiteX18" fmla="*/ 33591 w 1580324"/>
              <a:gd name="connsiteY18" fmla="*/ 66180 h 224409"/>
              <a:gd name="connsiteX19" fmla="*/ 0 w 1580324"/>
              <a:gd name="connsiteY19" fmla="*/ 64897 h 224409"/>
              <a:gd name="connsiteX0" fmla="*/ 1580324 w 1580324"/>
              <a:gd name="connsiteY0" fmla="*/ 16154 h 224409"/>
              <a:gd name="connsiteX1" fmla="*/ 1578292 w 1580324"/>
              <a:gd name="connsiteY1" fmla="*/ 12890 h 224409"/>
              <a:gd name="connsiteX2" fmla="*/ 1576197 w 1580324"/>
              <a:gd name="connsiteY2" fmla="*/ 11747 h 224409"/>
              <a:gd name="connsiteX3" fmla="*/ 1569415 w 1580324"/>
              <a:gd name="connsiteY3" fmla="*/ 9703 h 224409"/>
              <a:gd name="connsiteX4" fmla="*/ 1565059 w 1580324"/>
              <a:gd name="connsiteY4" fmla="*/ 9550 h 224409"/>
              <a:gd name="connsiteX5" fmla="*/ 1559712 w 1580324"/>
              <a:gd name="connsiteY5" fmla="*/ 10211 h 224409"/>
              <a:gd name="connsiteX6" fmla="*/ 1500822 w 1580324"/>
              <a:gd name="connsiteY6" fmla="*/ 10630 h 224409"/>
              <a:gd name="connsiteX7" fmla="*/ 1482763 w 1580324"/>
              <a:gd name="connsiteY7" fmla="*/ 30366 h 224409"/>
              <a:gd name="connsiteX8" fmla="*/ 1477340 w 1580324"/>
              <a:gd name="connsiteY8" fmla="*/ 42075 h 224409"/>
              <a:gd name="connsiteX9" fmla="*/ 1454683 w 1580324"/>
              <a:gd name="connsiteY9" fmla="*/ 81343 h 224409"/>
              <a:gd name="connsiteX10" fmla="*/ 1428686 w 1580324"/>
              <a:gd name="connsiteY10" fmla="*/ 109487 h 224409"/>
              <a:gd name="connsiteX11" fmla="*/ 1423974 w 1580324"/>
              <a:gd name="connsiteY11" fmla="*/ 108369 h 224409"/>
              <a:gd name="connsiteX12" fmla="*/ 1416532 w 1580324"/>
              <a:gd name="connsiteY12" fmla="*/ 81547 h 224409"/>
              <a:gd name="connsiteX13" fmla="*/ 1418501 w 1580324"/>
              <a:gd name="connsiteY13" fmla="*/ 22238 h 224409"/>
              <a:gd name="connsiteX14" fmla="*/ 1418297 w 1580324"/>
              <a:gd name="connsiteY14" fmla="*/ 19113 h 224409"/>
              <a:gd name="connsiteX15" fmla="*/ 1377188 w 1580324"/>
              <a:gd name="connsiteY15" fmla="*/ 0 h 224409"/>
              <a:gd name="connsiteX16" fmla="*/ 1359877 w 1580324"/>
              <a:gd name="connsiteY16" fmla="*/ 165 h 224409"/>
              <a:gd name="connsiteX17" fmla="*/ 1317967 w 1580324"/>
              <a:gd name="connsiteY17" fmla="*/ 14072 h 224409"/>
              <a:gd name="connsiteX18" fmla="*/ 1317612 w 1580324"/>
              <a:gd name="connsiteY18" fmla="*/ 15684 h 224409"/>
              <a:gd name="connsiteX19" fmla="*/ 1327556 w 1580324"/>
              <a:gd name="connsiteY19" fmla="*/ 17183 h 224409"/>
              <a:gd name="connsiteX20" fmla="*/ 1333309 w 1580324"/>
              <a:gd name="connsiteY20" fmla="*/ 20117 h 224409"/>
              <a:gd name="connsiteX21" fmla="*/ 1342644 w 1580324"/>
              <a:gd name="connsiteY21" fmla="*/ 58750 h 224409"/>
              <a:gd name="connsiteX22" fmla="*/ 1342517 w 1580324"/>
              <a:gd name="connsiteY22" fmla="*/ 71526 h 224409"/>
              <a:gd name="connsiteX23" fmla="*/ 1333588 w 1580324"/>
              <a:gd name="connsiteY23" fmla="*/ 108788 h 224409"/>
              <a:gd name="connsiteX24" fmla="*/ 1329982 w 1580324"/>
              <a:gd name="connsiteY24" fmla="*/ 109830 h 224409"/>
              <a:gd name="connsiteX25" fmla="*/ 1326159 w 1580324"/>
              <a:gd name="connsiteY25" fmla="*/ 109830 h 224409"/>
              <a:gd name="connsiteX26" fmla="*/ 1299337 w 1580324"/>
              <a:gd name="connsiteY26" fmla="*/ 79057 h 224409"/>
              <a:gd name="connsiteX27" fmla="*/ 1291691 w 1580324"/>
              <a:gd name="connsiteY27" fmla="*/ 63792 h 224409"/>
              <a:gd name="connsiteX28" fmla="*/ 1286484 w 1580324"/>
              <a:gd name="connsiteY28" fmla="*/ 54064 h 224409"/>
              <a:gd name="connsiteX29" fmla="*/ 1276807 w 1580324"/>
              <a:gd name="connsiteY29" fmla="*/ 33934 h 224409"/>
              <a:gd name="connsiteX30" fmla="*/ 1273721 w 1580324"/>
              <a:gd name="connsiteY30" fmla="*/ 26873 h 224409"/>
              <a:gd name="connsiteX31" fmla="*/ 1270000 w 1580324"/>
              <a:gd name="connsiteY31" fmla="*/ 17183 h 224409"/>
              <a:gd name="connsiteX32" fmla="*/ 1268387 w 1580324"/>
              <a:gd name="connsiteY32" fmla="*/ 14999 h 224409"/>
              <a:gd name="connsiteX33" fmla="*/ 1263459 w 1580324"/>
              <a:gd name="connsiteY33" fmla="*/ 11747 h 224409"/>
              <a:gd name="connsiteX34" fmla="*/ 1258925 w 1580324"/>
              <a:gd name="connsiteY34" fmla="*/ 10096 h 224409"/>
              <a:gd name="connsiteX35" fmla="*/ 1257274 w 1580324"/>
              <a:gd name="connsiteY35" fmla="*/ 9830 h 224409"/>
              <a:gd name="connsiteX36" fmla="*/ 1195514 w 1580324"/>
              <a:gd name="connsiteY36" fmla="*/ 10236 h 224409"/>
              <a:gd name="connsiteX37" fmla="*/ 1191602 w 1580324"/>
              <a:gd name="connsiteY37" fmla="*/ 11519 h 224409"/>
              <a:gd name="connsiteX38" fmla="*/ 1188275 w 1580324"/>
              <a:gd name="connsiteY38" fmla="*/ 16002 h 224409"/>
              <a:gd name="connsiteX39" fmla="*/ 1188059 w 1580324"/>
              <a:gd name="connsiteY39" fmla="*/ 20117 h 224409"/>
              <a:gd name="connsiteX40" fmla="*/ 1188453 w 1580324"/>
              <a:gd name="connsiteY40" fmla="*/ 21958 h 224409"/>
              <a:gd name="connsiteX41" fmla="*/ 1208430 w 1580324"/>
              <a:gd name="connsiteY41" fmla="*/ 66243 h 224409"/>
              <a:gd name="connsiteX42" fmla="*/ 1228598 w 1580324"/>
              <a:gd name="connsiteY42" fmla="*/ 103975 h 224409"/>
              <a:gd name="connsiteX43" fmla="*/ 1255941 w 1580324"/>
              <a:gd name="connsiteY43" fmla="*/ 146406 h 224409"/>
              <a:gd name="connsiteX44" fmla="*/ 1281341 w 1580324"/>
              <a:gd name="connsiteY44" fmla="*/ 178537 h 224409"/>
              <a:gd name="connsiteX45" fmla="*/ 1313992 w 1580324"/>
              <a:gd name="connsiteY45" fmla="*/ 204267 h 224409"/>
              <a:gd name="connsiteX46" fmla="*/ 1356029 w 1580324"/>
              <a:gd name="connsiteY46" fmla="*/ 221323 h 224409"/>
              <a:gd name="connsiteX47" fmla="*/ 1370926 w 1580324"/>
              <a:gd name="connsiteY47" fmla="*/ 222999 h 224409"/>
              <a:gd name="connsiteX48" fmla="*/ 1401775 w 1580324"/>
              <a:gd name="connsiteY48" fmla="*/ 222898 h 224409"/>
              <a:gd name="connsiteX49" fmla="*/ 1415821 w 1580324"/>
              <a:gd name="connsiteY49" fmla="*/ 210020 h 224409"/>
              <a:gd name="connsiteX50" fmla="*/ 1415757 w 1580324"/>
              <a:gd name="connsiteY50" fmla="*/ 202120 h 224409"/>
              <a:gd name="connsiteX51" fmla="*/ 1416253 w 1580324"/>
              <a:gd name="connsiteY51" fmla="*/ 196825 h 224409"/>
              <a:gd name="connsiteX52" fmla="*/ 1433791 w 1580324"/>
              <a:gd name="connsiteY52" fmla="*/ 170726 h 224409"/>
              <a:gd name="connsiteX53" fmla="*/ 1437640 w 1580324"/>
              <a:gd name="connsiteY53" fmla="*/ 171767 h 224409"/>
              <a:gd name="connsiteX54" fmla="*/ 1446453 w 1580324"/>
              <a:gd name="connsiteY54" fmla="*/ 178143 h 224409"/>
              <a:gd name="connsiteX55" fmla="*/ 1450568 w 1580324"/>
              <a:gd name="connsiteY55" fmla="*/ 182131 h 224409"/>
              <a:gd name="connsiteX56" fmla="*/ 1458214 w 1580324"/>
              <a:gd name="connsiteY56" fmla="*/ 191541 h 224409"/>
              <a:gd name="connsiteX57" fmla="*/ 1473644 w 1580324"/>
              <a:gd name="connsiteY57" fmla="*/ 208521 h 224409"/>
              <a:gd name="connsiteX58" fmla="*/ 1505267 w 1580324"/>
              <a:gd name="connsiteY58" fmla="*/ 224409 h 224409"/>
              <a:gd name="connsiteX59" fmla="*/ 1508531 w 1580324"/>
              <a:gd name="connsiteY59" fmla="*/ 223749 h 224409"/>
              <a:gd name="connsiteX60" fmla="*/ 1566075 w 1580324"/>
              <a:gd name="connsiteY60" fmla="*/ 222898 h 224409"/>
              <a:gd name="connsiteX61" fmla="*/ 1578775 w 1580324"/>
              <a:gd name="connsiteY61" fmla="*/ 210350 h 224409"/>
              <a:gd name="connsiteX62" fmla="*/ 1577416 w 1580324"/>
              <a:gd name="connsiteY62" fmla="*/ 203378 h 224409"/>
              <a:gd name="connsiteX63" fmla="*/ 1550149 w 1580324"/>
              <a:gd name="connsiteY63" fmla="*/ 167500 h 224409"/>
              <a:gd name="connsiteX64" fmla="*/ 1536217 w 1580324"/>
              <a:gd name="connsiteY64" fmla="*/ 153835 h 224409"/>
              <a:gd name="connsiteX65" fmla="*/ 1536001 w 1580324"/>
              <a:gd name="connsiteY65" fmla="*/ 153835 h 224409"/>
              <a:gd name="connsiteX66" fmla="*/ 1527378 w 1580324"/>
              <a:gd name="connsiteY66" fmla="*/ 145491 h 224409"/>
              <a:gd name="connsiteX67" fmla="*/ 1521917 w 1580324"/>
              <a:gd name="connsiteY67" fmla="*/ 139903 h 224409"/>
              <a:gd name="connsiteX68" fmla="*/ 1515452 w 1580324"/>
              <a:gd name="connsiteY68" fmla="*/ 131585 h 224409"/>
              <a:gd name="connsiteX69" fmla="*/ 1514551 w 1580324"/>
              <a:gd name="connsiteY69" fmla="*/ 126060 h 224409"/>
              <a:gd name="connsiteX70" fmla="*/ 1516913 w 1580324"/>
              <a:gd name="connsiteY70" fmla="*/ 120485 h 224409"/>
              <a:gd name="connsiteX71" fmla="*/ 1519008 w 1580324"/>
              <a:gd name="connsiteY71" fmla="*/ 116421 h 224409"/>
              <a:gd name="connsiteX72" fmla="*/ 1522818 w 1580324"/>
              <a:gd name="connsiteY72" fmla="*/ 110592 h 224409"/>
              <a:gd name="connsiteX73" fmla="*/ 1528343 w 1580324"/>
              <a:gd name="connsiteY73" fmla="*/ 103010 h 224409"/>
              <a:gd name="connsiteX74" fmla="*/ 1549031 w 1580324"/>
              <a:gd name="connsiteY74" fmla="*/ 76238 h 224409"/>
              <a:gd name="connsiteX75" fmla="*/ 1564436 w 1580324"/>
              <a:gd name="connsiteY75" fmla="*/ 54877 h 224409"/>
              <a:gd name="connsiteX76" fmla="*/ 1574774 w 1580324"/>
              <a:gd name="connsiteY76" fmla="*/ 37744 h 224409"/>
              <a:gd name="connsiteX77" fmla="*/ 1580070 w 1580324"/>
              <a:gd name="connsiteY77" fmla="*/ 24841 h 224409"/>
              <a:gd name="connsiteX78" fmla="*/ 1580324 w 1580324"/>
              <a:gd name="connsiteY78" fmla="*/ 16154 h 224409"/>
              <a:gd name="connsiteX0" fmla="*/ 135776 w 1547203"/>
              <a:gd name="connsiteY0" fmla="*/ 29985 h 224409"/>
              <a:gd name="connsiteX1" fmla="*/ 127635 w 1547203"/>
              <a:gd name="connsiteY1" fmla="*/ 32537 h 224409"/>
              <a:gd name="connsiteX2" fmla="*/ 119253 w 1547203"/>
              <a:gd name="connsiteY2" fmla="*/ 34519 h 224409"/>
              <a:gd name="connsiteX3" fmla="*/ 110655 w 1547203"/>
              <a:gd name="connsiteY3" fmla="*/ 35877 h 224409"/>
              <a:gd name="connsiteX4" fmla="*/ 119050 w 1547203"/>
              <a:gd name="connsiteY4" fmla="*/ 29807 h 224409"/>
              <a:gd name="connsiteX5" fmla="*/ 126225 w 1547203"/>
              <a:gd name="connsiteY5" fmla="*/ 22377 h 224409"/>
              <a:gd name="connsiteX6" fmla="*/ 131991 w 1547203"/>
              <a:gd name="connsiteY6" fmla="*/ 13779 h 224409"/>
              <a:gd name="connsiteX7" fmla="*/ 136157 w 1547203"/>
              <a:gd name="connsiteY7" fmla="*/ 4204 h 224409"/>
              <a:gd name="connsiteX8" fmla="*/ 127572 w 1547203"/>
              <a:gd name="connsiteY8" fmla="*/ 8776 h 224409"/>
              <a:gd name="connsiteX9" fmla="*/ 118605 w 1547203"/>
              <a:gd name="connsiteY9" fmla="*/ 12649 h 224409"/>
              <a:gd name="connsiteX10" fmla="*/ 109271 w 1547203"/>
              <a:gd name="connsiteY10" fmla="*/ 15761 h 224409"/>
              <a:gd name="connsiteX11" fmla="*/ 99606 w 1547203"/>
              <a:gd name="connsiteY11" fmla="*/ 18085 h 224409"/>
              <a:gd name="connsiteX12" fmla="*/ 91046 w 1547203"/>
              <a:gd name="connsiteY12" fmla="*/ 10566 h 224409"/>
              <a:gd name="connsiteX13" fmla="*/ 81077 w 1547203"/>
              <a:gd name="connsiteY13" fmla="*/ 4864 h 224409"/>
              <a:gd name="connsiteX14" fmla="*/ 35586 w 1547203"/>
              <a:gd name="connsiteY14" fmla="*/ 4496 h 224409"/>
              <a:gd name="connsiteX15" fmla="*/ 4763 w 1547203"/>
              <a:gd name="connsiteY15" fmla="*/ 35014 h 224409"/>
              <a:gd name="connsiteX16" fmla="*/ 51 w 1547203"/>
              <a:gd name="connsiteY16" fmla="*/ 57315 h 224409"/>
              <a:gd name="connsiteX17" fmla="*/ 0 w 1547203"/>
              <a:gd name="connsiteY17" fmla="*/ 61760 h 224409"/>
              <a:gd name="connsiteX18" fmla="*/ 470 w 1547203"/>
              <a:gd name="connsiteY18" fmla="*/ 66180 h 224409"/>
              <a:gd name="connsiteX0" fmla="*/ 1547203 w 1547203"/>
              <a:gd name="connsiteY0" fmla="*/ 16154 h 224409"/>
              <a:gd name="connsiteX1" fmla="*/ 1545171 w 1547203"/>
              <a:gd name="connsiteY1" fmla="*/ 12890 h 224409"/>
              <a:gd name="connsiteX2" fmla="*/ 1543076 w 1547203"/>
              <a:gd name="connsiteY2" fmla="*/ 11747 h 224409"/>
              <a:gd name="connsiteX3" fmla="*/ 1536294 w 1547203"/>
              <a:gd name="connsiteY3" fmla="*/ 9703 h 224409"/>
              <a:gd name="connsiteX4" fmla="*/ 1531938 w 1547203"/>
              <a:gd name="connsiteY4" fmla="*/ 9550 h 224409"/>
              <a:gd name="connsiteX5" fmla="*/ 1526591 w 1547203"/>
              <a:gd name="connsiteY5" fmla="*/ 10211 h 224409"/>
              <a:gd name="connsiteX6" fmla="*/ 1467701 w 1547203"/>
              <a:gd name="connsiteY6" fmla="*/ 10630 h 224409"/>
              <a:gd name="connsiteX7" fmla="*/ 1449642 w 1547203"/>
              <a:gd name="connsiteY7" fmla="*/ 30366 h 224409"/>
              <a:gd name="connsiteX8" fmla="*/ 1444219 w 1547203"/>
              <a:gd name="connsiteY8" fmla="*/ 42075 h 224409"/>
              <a:gd name="connsiteX9" fmla="*/ 1421562 w 1547203"/>
              <a:gd name="connsiteY9" fmla="*/ 81343 h 224409"/>
              <a:gd name="connsiteX10" fmla="*/ 1395565 w 1547203"/>
              <a:gd name="connsiteY10" fmla="*/ 109487 h 224409"/>
              <a:gd name="connsiteX11" fmla="*/ 1390853 w 1547203"/>
              <a:gd name="connsiteY11" fmla="*/ 108369 h 224409"/>
              <a:gd name="connsiteX12" fmla="*/ 1383411 w 1547203"/>
              <a:gd name="connsiteY12" fmla="*/ 81547 h 224409"/>
              <a:gd name="connsiteX13" fmla="*/ 1385380 w 1547203"/>
              <a:gd name="connsiteY13" fmla="*/ 22238 h 224409"/>
              <a:gd name="connsiteX14" fmla="*/ 1385176 w 1547203"/>
              <a:gd name="connsiteY14" fmla="*/ 19113 h 224409"/>
              <a:gd name="connsiteX15" fmla="*/ 1344067 w 1547203"/>
              <a:gd name="connsiteY15" fmla="*/ 0 h 224409"/>
              <a:gd name="connsiteX16" fmla="*/ 1326756 w 1547203"/>
              <a:gd name="connsiteY16" fmla="*/ 165 h 224409"/>
              <a:gd name="connsiteX17" fmla="*/ 1284846 w 1547203"/>
              <a:gd name="connsiteY17" fmla="*/ 14072 h 224409"/>
              <a:gd name="connsiteX18" fmla="*/ 1284491 w 1547203"/>
              <a:gd name="connsiteY18" fmla="*/ 15684 h 224409"/>
              <a:gd name="connsiteX19" fmla="*/ 1294435 w 1547203"/>
              <a:gd name="connsiteY19" fmla="*/ 17183 h 224409"/>
              <a:gd name="connsiteX20" fmla="*/ 1300188 w 1547203"/>
              <a:gd name="connsiteY20" fmla="*/ 20117 h 224409"/>
              <a:gd name="connsiteX21" fmla="*/ 1309523 w 1547203"/>
              <a:gd name="connsiteY21" fmla="*/ 58750 h 224409"/>
              <a:gd name="connsiteX22" fmla="*/ 1309396 w 1547203"/>
              <a:gd name="connsiteY22" fmla="*/ 71526 h 224409"/>
              <a:gd name="connsiteX23" fmla="*/ 1300467 w 1547203"/>
              <a:gd name="connsiteY23" fmla="*/ 108788 h 224409"/>
              <a:gd name="connsiteX24" fmla="*/ 1296861 w 1547203"/>
              <a:gd name="connsiteY24" fmla="*/ 109830 h 224409"/>
              <a:gd name="connsiteX25" fmla="*/ 1293038 w 1547203"/>
              <a:gd name="connsiteY25" fmla="*/ 109830 h 224409"/>
              <a:gd name="connsiteX26" fmla="*/ 1266216 w 1547203"/>
              <a:gd name="connsiteY26" fmla="*/ 79057 h 224409"/>
              <a:gd name="connsiteX27" fmla="*/ 1258570 w 1547203"/>
              <a:gd name="connsiteY27" fmla="*/ 63792 h 224409"/>
              <a:gd name="connsiteX28" fmla="*/ 1253363 w 1547203"/>
              <a:gd name="connsiteY28" fmla="*/ 54064 h 224409"/>
              <a:gd name="connsiteX29" fmla="*/ 1243686 w 1547203"/>
              <a:gd name="connsiteY29" fmla="*/ 33934 h 224409"/>
              <a:gd name="connsiteX30" fmla="*/ 1240600 w 1547203"/>
              <a:gd name="connsiteY30" fmla="*/ 26873 h 224409"/>
              <a:gd name="connsiteX31" fmla="*/ 1236879 w 1547203"/>
              <a:gd name="connsiteY31" fmla="*/ 17183 h 224409"/>
              <a:gd name="connsiteX32" fmla="*/ 1235266 w 1547203"/>
              <a:gd name="connsiteY32" fmla="*/ 14999 h 224409"/>
              <a:gd name="connsiteX33" fmla="*/ 1230338 w 1547203"/>
              <a:gd name="connsiteY33" fmla="*/ 11747 h 224409"/>
              <a:gd name="connsiteX34" fmla="*/ 1225804 w 1547203"/>
              <a:gd name="connsiteY34" fmla="*/ 10096 h 224409"/>
              <a:gd name="connsiteX35" fmla="*/ 1224153 w 1547203"/>
              <a:gd name="connsiteY35" fmla="*/ 9830 h 224409"/>
              <a:gd name="connsiteX36" fmla="*/ 1162393 w 1547203"/>
              <a:gd name="connsiteY36" fmla="*/ 10236 h 224409"/>
              <a:gd name="connsiteX37" fmla="*/ 1158481 w 1547203"/>
              <a:gd name="connsiteY37" fmla="*/ 11519 h 224409"/>
              <a:gd name="connsiteX38" fmla="*/ 1155154 w 1547203"/>
              <a:gd name="connsiteY38" fmla="*/ 16002 h 224409"/>
              <a:gd name="connsiteX39" fmla="*/ 1154938 w 1547203"/>
              <a:gd name="connsiteY39" fmla="*/ 20117 h 224409"/>
              <a:gd name="connsiteX40" fmla="*/ 1155332 w 1547203"/>
              <a:gd name="connsiteY40" fmla="*/ 21958 h 224409"/>
              <a:gd name="connsiteX41" fmla="*/ 1175309 w 1547203"/>
              <a:gd name="connsiteY41" fmla="*/ 66243 h 224409"/>
              <a:gd name="connsiteX42" fmla="*/ 1195477 w 1547203"/>
              <a:gd name="connsiteY42" fmla="*/ 103975 h 224409"/>
              <a:gd name="connsiteX43" fmla="*/ 1222820 w 1547203"/>
              <a:gd name="connsiteY43" fmla="*/ 146406 h 224409"/>
              <a:gd name="connsiteX44" fmla="*/ 1248220 w 1547203"/>
              <a:gd name="connsiteY44" fmla="*/ 178537 h 224409"/>
              <a:gd name="connsiteX45" fmla="*/ 1280871 w 1547203"/>
              <a:gd name="connsiteY45" fmla="*/ 204267 h 224409"/>
              <a:gd name="connsiteX46" fmla="*/ 1322908 w 1547203"/>
              <a:gd name="connsiteY46" fmla="*/ 221323 h 224409"/>
              <a:gd name="connsiteX47" fmla="*/ 1337805 w 1547203"/>
              <a:gd name="connsiteY47" fmla="*/ 222999 h 224409"/>
              <a:gd name="connsiteX48" fmla="*/ 1368654 w 1547203"/>
              <a:gd name="connsiteY48" fmla="*/ 222898 h 224409"/>
              <a:gd name="connsiteX49" fmla="*/ 1382700 w 1547203"/>
              <a:gd name="connsiteY49" fmla="*/ 210020 h 224409"/>
              <a:gd name="connsiteX50" fmla="*/ 1382636 w 1547203"/>
              <a:gd name="connsiteY50" fmla="*/ 202120 h 224409"/>
              <a:gd name="connsiteX51" fmla="*/ 1383132 w 1547203"/>
              <a:gd name="connsiteY51" fmla="*/ 196825 h 224409"/>
              <a:gd name="connsiteX52" fmla="*/ 1400670 w 1547203"/>
              <a:gd name="connsiteY52" fmla="*/ 170726 h 224409"/>
              <a:gd name="connsiteX53" fmla="*/ 1404519 w 1547203"/>
              <a:gd name="connsiteY53" fmla="*/ 171767 h 224409"/>
              <a:gd name="connsiteX54" fmla="*/ 1413332 w 1547203"/>
              <a:gd name="connsiteY54" fmla="*/ 178143 h 224409"/>
              <a:gd name="connsiteX55" fmla="*/ 1417447 w 1547203"/>
              <a:gd name="connsiteY55" fmla="*/ 182131 h 224409"/>
              <a:gd name="connsiteX56" fmla="*/ 1425093 w 1547203"/>
              <a:gd name="connsiteY56" fmla="*/ 191541 h 224409"/>
              <a:gd name="connsiteX57" fmla="*/ 1440523 w 1547203"/>
              <a:gd name="connsiteY57" fmla="*/ 208521 h 224409"/>
              <a:gd name="connsiteX58" fmla="*/ 1472146 w 1547203"/>
              <a:gd name="connsiteY58" fmla="*/ 224409 h 224409"/>
              <a:gd name="connsiteX59" fmla="*/ 1475410 w 1547203"/>
              <a:gd name="connsiteY59" fmla="*/ 223749 h 224409"/>
              <a:gd name="connsiteX60" fmla="*/ 1532954 w 1547203"/>
              <a:gd name="connsiteY60" fmla="*/ 222898 h 224409"/>
              <a:gd name="connsiteX61" fmla="*/ 1545654 w 1547203"/>
              <a:gd name="connsiteY61" fmla="*/ 210350 h 224409"/>
              <a:gd name="connsiteX62" fmla="*/ 1544295 w 1547203"/>
              <a:gd name="connsiteY62" fmla="*/ 203378 h 224409"/>
              <a:gd name="connsiteX63" fmla="*/ 1517028 w 1547203"/>
              <a:gd name="connsiteY63" fmla="*/ 167500 h 224409"/>
              <a:gd name="connsiteX64" fmla="*/ 1503096 w 1547203"/>
              <a:gd name="connsiteY64" fmla="*/ 153835 h 224409"/>
              <a:gd name="connsiteX65" fmla="*/ 1502880 w 1547203"/>
              <a:gd name="connsiteY65" fmla="*/ 153835 h 224409"/>
              <a:gd name="connsiteX66" fmla="*/ 1494257 w 1547203"/>
              <a:gd name="connsiteY66" fmla="*/ 145491 h 224409"/>
              <a:gd name="connsiteX67" fmla="*/ 1488796 w 1547203"/>
              <a:gd name="connsiteY67" fmla="*/ 139903 h 224409"/>
              <a:gd name="connsiteX68" fmla="*/ 1482331 w 1547203"/>
              <a:gd name="connsiteY68" fmla="*/ 131585 h 224409"/>
              <a:gd name="connsiteX69" fmla="*/ 1481430 w 1547203"/>
              <a:gd name="connsiteY69" fmla="*/ 126060 h 224409"/>
              <a:gd name="connsiteX70" fmla="*/ 1483792 w 1547203"/>
              <a:gd name="connsiteY70" fmla="*/ 120485 h 224409"/>
              <a:gd name="connsiteX71" fmla="*/ 1485887 w 1547203"/>
              <a:gd name="connsiteY71" fmla="*/ 116421 h 224409"/>
              <a:gd name="connsiteX72" fmla="*/ 1489697 w 1547203"/>
              <a:gd name="connsiteY72" fmla="*/ 110592 h 224409"/>
              <a:gd name="connsiteX73" fmla="*/ 1495222 w 1547203"/>
              <a:gd name="connsiteY73" fmla="*/ 103010 h 224409"/>
              <a:gd name="connsiteX74" fmla="*/ 1515910 w 1547203"/>
              <a:gd name="connsiteY74" fmla="*/ 76238 h 224409"/>
              <a:gd name="connsiteX75" fmla="*/ 1531315 w 1547203"/>
              <a:gd name="connsiteY75" fmla="*/ 54877 h 224409"/>
              <a:gd name="connsiteX76" fmla="*/ 1541653 w 1547203"/>
              <a:gd name="connsiteY76" fmla="*/ 37744 h 224409"/>
              <a:gd name="connsiteX77" fmla="*/ 1546949 w 1547203"/>
              <a:gd name="connsiteY77" fmla="*/ 24841 h 224409"/>
              <a:gd name="connsiteX78" fmla="*/ 1547203 w 1547203"/>
              <a:gd name="connsiteY78" fmla="*/ 16154 h 224409"/>
              <a:gd name="connsiteX0" fmla="*/ 135776 w 1547203"/>
              <a:gd name="connsiteY0" fmla="*/ 29985 h 224409"/>
              <a:gd name="connsiteX1" fmla="*/ 127635 w 1547203"/>
              <a:gd name="connsiteY1" fmla="*/ 32537 h 224409"/>
              <a:gd name="connsiteX2" fmla="*/ 119253 w 1547203"/>
              <a:gd name="connsiteY2" fmla="*/ 34519 h 224409"/>
              <a:gd name="connsiteX3" fmla="*/ 110655 w 1547203"/>
              <a:gd name="connsiteY3" fmla="*/ 35877 h 224409"/>
              <a:gd name="connsiteX4" fmla="*/ 119050 w 1547203"/>
              <a:gd name="connsiteY4" fmla="*/ 29807 h 224409"/>
              <a:gd name="connsiteX5" fmla="*/ 126225 w 1547203"/>
              <a:gd name="connsiteY5" fmla="*/ 22377 h 224409"/>
              <a:gd name="connsiteX6" fmla="*/ 131991 w 1547203"/>
              <a:gd name="connsiteY6" fmla="*/ 13779 h 224409"/>
              <a:gd name="connsiteX7" fmla="*/ 136157 w 1547203"/>
              <a:gd name="connsiteY7" fmla="*/ 4204 h 224409"/>
              <a:gd name="connsiteX8" fmla="*/ 127572 w 1547203"/>
              <a:gd name="connsiteY8" fmla="*/ 8776 h 224409"/>
              <a:gd name="connsiteX9" fmla="*/ 118605 w 1547203"/>
              <a:gd name="connsiteY9" fmla="*/ 12649 h 224409"/>
              <a:gd name="connsiteX10" fmla="*/ 109271 w 1547203"/>
              <a:gd name="connsiteY10" fmla="*/ 15761 h 224409"/>
              <a:gd name="connsiteX11" fmla="*/ 99606 w 1547203"/>
              <a:gd name="connsiteY11" fmla="*/ 18085 h 224409"/>
              <a:gd name="connsiteX12" fmla="*/ 91046 w 1547203"/>
              <a:gd name="connsiteY12" fmla="*/ 10566 h 224409"/>
              <a:gd name="connsiteX13" fmla="*/ 81077 w 1547203"/>
              <a:gd name="connsiteY13" fmla="*/ 4864 h 224409"/>
              <a:gd name="connsiteX14" fmla="*/ 35586 w 1547203"/>
              <a:gd name="connsiteY14" fmla="*/ 4496 h 224409"/>
              <a:gd name="connsiteX15" fmla="*/ 4763 w 1547203"/>
              <a:gd name="connsiteY15" fmla="*/ 35014 h 224409"/>
              <a:gd name="connsiteX16" fmla="*/ 51 w 1547203"/>
              <a:gd name="connsiteY16" fmla="*/ 57315 h 224409"/>
              <a:gd name="connsiteX17" fmla="*/ 0 w 1547203"/>
              <a:gd name="connsiteY17" fmla="*/ 61760 h 224409"/>
              <a:gd name="connsiteX0" fmla="*/ 1547203 w 1547203"/>
              <a:gd name="connsiteY0" fmla="*/ 16154 h 224409"/>
              <a:gd name="connsiteX1" fmla="*/ 1545171 w 1547203"/>
              <a:gd name="connsiteY1" fmla="*/ 12890 h 224409"/>
              <a:gd name="connsiteX2" fmla="*/ 1543076 w 1547203"/>
              <a:gd name="connsiteY2" fmla="*/ 11747 h 224409"/>
              <a:gd name="connsiteX3" fmla="*/ 1536294 w 1547203"/>
              <a:gd name="connsiteY3" fmla="*/ 9703 h 224409"/>
              <a:gd name="connsiteX4" fmla="*/ 1531938 w 1547203"/>
              <a:gd name="connsiteY4" fmla="*/ 9550 h 224409"/>
              <a:gd name="connsiteX5" fmla="*/ 1526591 w 1547203"/>
              <a:gd name="connsiteY5" fmla="*/ 10211 h 224409"/>
              <a:gd name="connsiteX6" fmla="*/ 1467701 w 1547203"/>
              <a:gd name="connsiteY6" fmla="*/ 10630 h 224409"/>
              <a:gd name="connsiteX7" fmla="*/ 1449642 w 1547203"/>
              <a:gd name="connsiteY7" fmla="*/ 30366 h 224409"/>
              <a:gd name="connsiteX8" fmla="*/ 1444219 w 1547203"/>
              <a:gd name="connsiteY8" fmla="*/ 42075 h 224409"/>
              <a:gd name="connsiteX9" fmla="*/ 1421562 w 1547203"/>
              <a:gd name="connsiteY9" fmla="*/ 81343 h 224409"/>
              <a:gd name="connsiteX10" fmla="*/ 1395565 w 1547203"/>
              <a:gd name="connsiteY10" fmla="*/ 109487 h 224409"/>
              <a:gd name="connsiteX11" fmla="*/ 1390853 w 1547203"/>
              <a:gd name="connsiteY11" fmla="*/ 108369 h 224409"/>
              <a:gd name="connsiteX12" fmla="*/ 1383411 w 1547203"/>
              <a:gd name="connsiteY12" fmla="*/ 81547 h 224409"/>
              <a:gd name="connsiteX13" fmla="*/ 1385380 w 1547203"/>
              <a:gd name="connsiteY13" fmla="*/ 22238 h 224409"/>
              <a:gd name="connsiteX14" fmla="*/ 1385176 w 1547203"/>
              <a:gd name="connsiteY14" fmla="*/ 19113 h 224409"/>
              <a:gd name="connsiteX15" fmla="*/ 1344067 w 1547203"/>
              <a:gd name="connsiteY15" fmla="*/ 0 h 224409"/>
              <a:gd name="connsiteX16" fmla="*/ 1326756 w 1547203"/>
              <a:gd name="connsiteY16" fmla="*/ 165 h 224409"/>
              <a:gd name="connsiteX17" fmla="*/ 1284846 w 1547203"/>
              <a:gd name="connsiteY17" fmla="*/ 14072 h 224409"/>
              <a:gd name="connsiteX18" fmla="*/ 1284491 w 1547203"/>
              <a:gd name="connsiteY18" fmla="*/ 15684 h 224409"/>
              <a:gd name="connsiteX19" fmla="*/ 1294435 w 1547203"/>
              <a:gd name="connsiteY19" fmla="*/ 17183 h 224409"/>
              <a:gd name="connsiteX20" fmla="*/ 1300188 w 1547203"/>
              <a:gd name="connsiteY20" fmla="*/ 20117 h 224409"/>
              <a:gd name="connsiteX21" fmla="*/ 1309523 w 1547203"/>
              <a:gd name="connsiteY21" fmla="*/ 58750 h 224409"/>
              <a:gd name="connsiteX22" fmla="*/ 1309396 w 1547203"/>
              <a:gd name="connsiteY22" fmla="*/ 71526 h 224409"/>
              <a:gd name="connsiteX23" fmla="*/ 1300467 w 1547203"/>
              <a:gd name="connsiteY23" fmla="*/ 108788 h 224409"/>
              <a:gd name="connsiteX24" fmla="*/ 1296861 w 1547203"/>
              <a:gd name="connsiteY24" fmla="*/ 109830 h 224409"/>
              <a:gd name="connsiteX25" fmla="*/ 1293038 w 1547203"/>
              <a:gd name="connsiteY25" fmla="*/ 109830 h 224409"/>
              <a:gd name="connsiteX26" fmla="*/ 1266216 w 1547203"/>
              <a:gd name="connsiteY26" fmla="*/ 79057 h 224409"/>
              <a:gd name="connsiteX27" fmla="*/ 1258570 w 1547203"/>
              <a:gd name="connsiteY27" fmla="*/ 63792 h 224409"/>
              <a:gd name="connsiteX28" fmla="*/ 1253363 w 1547203"/>
              <a:gd name="connsiteY28" fmla="*/ 54064 h 224409"/>
              <a:gd name="connsiteX29" fmla="*/ 1243686 w 1547203"/>
              <a:gd name="connsiteY29" fmla="*/ 33934 h 224409"/>
              <a:gd name="connsiteX30" fmla="*/ 1240600 w 1547203"/>
              <a:gd name="connsiteY30" fmla="*/ 26873 h 224409"/>
              <a:gd name="connsiteX31" fmla="*/ 1236879 w 1547203"/>
              <a:gd name="connsiteY31" fmla="*/ 17183 h 224409"/>
              <a:gd name="connsiteX32" fmla="*/ 1235266 w 1547203"/>
              <a:gd name="connsiteY32" fmla="*/ 14999 h 224409"/>
              <a:gd name="connsiteX33" fmla="*/ 1230338 w 1547203"/>
              <a:gd name="connsiteY33" fmla="*/ 11747 h 224409"/>
              <a:gd name="connsiteX34" fmla="*/ 1225804 w 1547203"/>
              <a:gd name="connsiteY34" fmla="*/ 10096 h 224409"/>
              <a:gd name="connsiteX35" fmla="*/ 1224153 w 1547203"/>
              <a:gd name="connsiteY35" fmla="*/ 9830 h 224409"/>
              <a:gd name="connsiteX36" fmla="*/ 1162393 w 1547203"/>
              <a:gd name="connsiteY36" fmla="*/ 10236 h 224409"/>
              <a:gd name="connsiteX37" fmla="*/ 1158481 w 1547203"/>
              <a:gd name="connsiteY37" fmla="*/ 11519 h 224409"/>
              <a:gd name="connsiteX38" fmla="*/ 1155154 w 1547203"/>
              <a:gd name="connsiteY38" fmla="*/ 16002 h 224409"/>
              <a:gd name="connsiteX39" fmla="*/ 1154938 w 1547203"/>
              <a:gd name="connsiteY39" fmla="*/ 20117 h 224409"/>
              <a:gd name="connsiteX40" fmla="*/ 1155332 w 1547203"/>
              <a:gd name="connsiteY40" fmla="*/ 21958 h 224409"/>
              <a:gd name="connsiteX41" fmla="*/ 1175309 w 1547203"/>
              <a:gd name="connsiteY41" fmla="*/ 66243 h 224409"/>
              <a:gd name="connsiteX42" fmla="*/ 1195477 w 1547203"/>
              <a:gd name="connsiteY42" fmla="*/ 103975 h 224409"/>
              <a:gd name="connsiteX43" fmla="*/ 1222820 w 1547203"/>
              <a:gd name="connsiteY43" fmla="*/ 146406 h 224409"/>
              <a:gd name="connsiteX44" fmla="*/ 1248220 w 1547203"/>
              <a:gd name="connsiteY44" fmla="*/ 178537 h 224409"/>
              <a:gd name="connsiteX45" fmla="*/ 1280871 w 1547203"/>
              <a:gd name="connsiteY45" fmla="*/ 204267 h 224409"/>
              <a:gd name="connsiteX46" fmla="*/ 1322908 w 1547203"/>
              <a:gd name="connsiteY46" fmla="*/ 221323 h 224409"/>
              <a:gd name="connsiteX47" fmla="*/ 1337805 w 1547203"/>
              <a:gd name="connsiteY47" fmla="*/ 222999 h 224409"/>
              <a:gd name="connsiteX48" fmla="*/ 1368654 w 1547203"/>
              <a:gd name="connsiteY48" fmla="*/ 222898 h 224409"/>
              <a:gd name="connsiteX49" fmla="*/ 1382700 w 1547203"/>
              <a:gd name="connsiteY49" fmla="*/ 210020 h 224409"/>
              <a:gd name="connsiteX50" fmla="*/ 1382636 w 1547203"/>
              <a:gd name="connsiteY50" fmla="*/ 202120 h 224409"/>
              <a:gd name="connsiteX51" fmla="*/ 1383132 w 1547203"/>
              <a:gd name="connsiteY51" fmla="*/ 196825 h 224409"/>
              <a:gd name="connsiteX52" fmla="*/ 1400670 w 1547203"/>
              <a:gd name="connsiteY52" fmla="*/ 170726 h 224409"/>
              <a:gd name="connsiteX53" fmla="*/ 1404519 w 1547203"/>
              <a:gd name="connsiteY53" fmla="*/ 171767 h 224409"/>
              <a:gd name="connsiteX54" fmla="*/ 1413332 w 1547203"/>
              <a:gd name="connsiteY54" fmla="*/ 178143 h 224409"/>
              <a:gd name="connsiteX55" fmla="*/ 1417447 w 1547203"/>
              <a:gd name="connsiteY55" fmla="*/ 182131 h 224409"/>
              <a:gd name="connsiteX56" fmla="*/ 1425093 w 1547203"/>
              <a:gd name="connsiteY56" fmla="*/ 191541 h 224409"/>
              <a:gd name="connsiteX57" fmla="*/ 1440523 w 1547203"/>
              <a:gd name="connsiteY57" fmla="*/ 208521 h 224409"/>
              <a:gd name="connsiteX58" fmla="*/ 1472146 w 1547203"/>
              <a:gd name="connsiteY58" fmla="*/ 224409 h 224409"/>
              <a:gd name="connsiteX59" fmla="*/ 1475410 w 1547203"/>
              <a:gd name="connsiteY59" fmla="*/ 223749 h 224409"/>
              <a:gd name="connsiteX60" fmla="*/ 1532954 w 1547203"/>
              <a:gd name="connsiteY60" fmla="*/ 222898 h 224409"/>
              <a:gd name="connsiteX61" fmla="*/ 1545654 w 1547203"/>
              <a:gd name="connsiteY61" fmla="*/ 210350 h 224409"/>
              <a:gd name="connsiteX62" fmla="*/ 1544295 w 1547203"/>
              <a:gd name="connsiteY62" fmla="*/ 203378 h 224409"/>
              <a:gd name="connsiteX63" fmla="*/ 1517028 w 1547203"/>
              <a:gd name="connsiteY63" fmla="*/ 167500 h 224409"/>
              <a:gd name="connsiteX64" fmla="*/ 1503096 w 1547203"/>
              <a:gd name="connsiteY64" fmla="*/ 153835 h 224409"/>
              <a:gd name="connsiteX65" fmla="*/ 1502880 w 1547203"/>
              <a:gd name="connsiteY65" fmla="*/ 153835 h 224409"/>
              <a:gd name="connsiteX66" fmla="*/ 1494257 w 1547203"/>
              <a:gd name="connsiteY66" fmla="*/ 145491 h 224409"/>
              <a:gd name="connsiteX67" fmla="*/ 1488796 w 1547203"/>
              <a:gd name="connsiteY67" fmla="*/ 139903 h 224409"/>
              <a:gd name="connsiteX68" fmla="*/ 1482331 w 1547203"/>
              <a:gd name="connsiteY68" fmla="*/ 131585 h 224409"/>
              <a:gd name="connsiteX69" fmla="*/ 1481430 w 1547203"/>
              <a:gd name="connsiteY69" fmla="*/ 126060 h 224409"/>
              <a:gd name="connsiteX70" fmla="*/ 1483792 w 1547203"/>
              <a:gd name="connsiteY70" fmla="*/ 120485 h 224409"/>
              <a:gd name="connsiteX71" fmla="*/ 1485887 w 1547203"/>
              <a:gd name="connsiteY71" fmla="*/ 116421 h 224409"/>
              <a:gd name="connsiteX72" fmla="*/ 1489697 w 1547203"/>
              <a:gd name="connsiteY72" fmla="*/ 110592 h 224409"/>
              <a:gd name="connsiteX73" fmla="*/ 1495222 w 1547203"/>
              <a:gd name="connsiteY73" fmla="*/ 103010 h 224409"/>
              <a:gd name="connsiteX74" fmla="*/ 1515910 w 1547203"/>
              <a:gd name="connsiteY74" fmla="*/ 76238 h 224409"/>
              <a:gd name="connsiteX75" fmla="*/ 1531315 w 1547203"/>
              <a:gd name="connsiteY75" fmla="*/ 54877 h 224409"/>
              <a:gd name="connsiteX76" fmla="*/ 1541653 w 1547203"/>
              <a:gd name="connsiteY76" fmla="*/ 37744 h 224409"/>
              <a:gd name="connsiteX77" fmla="*/ 1546949 w 1547203"/>
              <a:gd name="connsiteY77" fmla="*/ 24841 h 224409"/>
              <a:gd name="connsiteX78" fmla="*/ 1547203 w 1547203"/>
              <a:gd name="connsiteY78" fmla="*/ 16154 h 224409"/>
              <a:gd name="connsiteX0" fmla="*/ 135725 w 1547152"/>
              <a:gd name="connsiteY0" fmla="*/ 29985 h 224409"/>
              <a:gd name="connsiteX1" fmla="*/ 127584 w 1547152"/>
              <a:gd name="connsiteY1" fmla="*/ 32537 h 224409"/>
              <a:gd name="connsiteX2" fmla="*/ 119202 w 1547152"/>
              <a:gd name="connsiteY2" fmla="*/ 34519 h 224409"/>
              <a:gd name="connsiteX3" fmla="*/ 110604 w 1547152"/>
              <a:gd name="connsiteY3" fmla="*/ 35877 h 224409"/>
              <a:gd name="connsiteX4" fmla="*/ 118999 w 1547152"/>
              <a:gd name="connsiteY4" fmla="*/ 29807 h 224409"/>
              <a:gd name="connsiteX5" fmla="*/ 126174 w 1547152"/>
              <a:gd name="connsiteY5" fmla="*/ 22377 h 224409"/>
              <a:gd name="connsiteX6" fmla="*/ 131940 w 1547152"/>
              <a:gd name="connsiteY6" fmla="*/ 13779 h 224409"/>
              <a:gd name="connsiteX7" fmla="*/ 136106 w 1547152"/>
              <a:gd name="connsiteY7" fmla="*/ 4204 h 224409"/>
              <a:gd name="connsiteX8" fmla="*/ 127521 w 1547152"/>
              <a:gd name="connsiteY8" fmla="*/ 8776 h 224409"/>
              <a:gd name="connsiteX9" fmla="*/ 118554 w 1547152"/>
              <a:gd name="connsiteY9" fmla="*/ 12649 h 224409"/>
              <a:gd name="connsiteX10" fmla="*/ 109220 w 1547152"/>
              <a:gd name="connsiteY10" fmla="*/ 15761 h 224409"/>
              <a:gd name="connsiteX11" fmla="*/ 99555 w 1547152"/>
              <a:gd name="connsiteY11" fmla="*/ 18085 h 224409"/>
              <a:gd name="connsiteX12" fmla="*/ 90995 w 1547152"/>
              <a:gd name="connsiteY12" fmla="*/ 10566 h 224409"/>
              <a:gd name="connsiteX13" fmla="*/ 81026 w 1547152"/>
              <a:gd name="connsiteY13" fmla="*/ 4864 h 224409"/>
              <a:gd name="connsiteX14" fmla="*/ 35535 w 1547152"/>
              <a:gd name="connsiteY14" fmla="*/ 4496 h 224409"/>
              <a:gd name="connsiteX15" fmla="*/ 4712 w 1547152"/>
              <a:gd name="connsiteY15" fmla="*/ 35014 h 224409"/>
              <a:gd name="connsiteX16" fmla="*/ 0 w 1547152"/>
              <a:gd name="connsiteY16" fmla="*/ 57315 h 224409"/>
              <a:gd name="connsiteX0" fmla="*/ 1547152 w 1547152"/>
              <a:gd name="connsiteY0" fmla="*/ 16154 h 224409"/>
              <a:gd name="connsiteX1" fmla="*/ 1545120 w 1547152"/>
              <a:gd name="connsiteY1" fmla="*/ 12890 h 224409"/>
              <a:gd name="connsiteX2" fmla="*/ 1543025 w 1547152"/>
              <a:gd name="connsiteY2" fmla="*/ 11747 h 224409"/>
              <a:gd name="connsiteX3" fmla="*/ 1536243 w 1547152"/>
              <a:gd name="connsiteY3" fmla="*/ 9703 h 224409"/>
              <a:gd name="connsiteX4" fmla="*/ 1531887 w 1547152"/>
              <a:gd name="connsiteY4" fmla="*/ 9550 h 224409"/>
              <a:gd name="connsiteX5" fmla="*/ 1526540 w 1547152"/>
              <a:gd name="connsiteY5" fmla="*/ 10211 h 224409"/>
              <a:gd name="connsiteX6" fmla="*/ 1467650 w 1547152"/>
              <a:gd name="connsiteY6" fmla="*/ 10630 h 224409"/>
              <a:gd name="connsiteX7" fmla="*/ 1449591 w 1547152"/>
              <a:gd name="connsiteY7" fmla="*/ 30366 h 224409"/>
              <a:gd name="connsiteX8" fmla="*/ 1444168 w 1547152"/>
              <a:gd name="connsiteY8" fmla="*/ 42075 h 224409"/>
              <a:gd name="connsiteX9" fmla="*/ 1421511 w 1547152"/>
              <a:gd name="connsiteY9" fmla="*/ 81343 h 224409"/>
              <a:gd name="connsiteX10" fmla="*/ 1395514 w 1547152"/>
              <a:gd name="connsiteY10" fmla="*/ 109487 h 224409"/>
              <a:gd name="connsiteX11" fmla="*/ 1390802 w 1547152"/>
              <a:gd name="connsiteY11" fmla="*/ 108369 h 224409"/>
              <a:gd name="connsiteX12" fmla="*/ 1383360 w 1547152"/>
              <a:gd name="connsiteY12" fmla="*/ 81547 h 224409"/>
              <a:gd name="connsiteX13" fmla="*/ 1385329 w 1547152"/>
              <a:gd name="connsiteY13" fmla="*/ 22238 h 224409"/>
              <a:gd name="connsiteX14" fmla="*/ 1385125 w 1547152"/>
              <a:gd name="connsiteY14" fmla="*/ 19113 h 224409"/>
              <a:gd name="connsiteX15" fmla="*/ 1344016 w 1547152"/>
              <a:gd name="connsiteY15" fmla="*/ 0 h 224409"/>
              <a:gd name="connsiteX16" fmla="*/ 1326705 w 1547152"/>
              <a:gd name="connsiteY16" fmla="*/ 165 h 224409"/>
              <a:gd name="connsiteX17" fmla="*/ 1284795 w 1547152"/>
              <a:gd name="connsiteY17" fmla="*/ 14072 h 224409"/>
              <a:gd name="connsiteX18" fmla="*/ 1284440 w 1547152"/>
              <a:gd name="connsiteY18" fmla="*/ 15684 h 224409"/>
              <a:gd name="connsiteX19" fmla="*/ 1294384 w 1547152"/>
              <a:gd name="connsiteY19" fmla="*/ 17183 h 224409"/>
              <a:gd name="connsiteX20" fmla="*/ 1300137 w 1547152"/>
              <a:gd name="connsiteY20" fmla="*/ 20117 h 224409"/>
              <a:gd name="connsiteX21" fmla="*/ 1309472 w 1547152"/>
              <a:gd name="connsiteY21" fmla="*/ 58750 h 224409"/>
              <a:gd name="connsiteX22" fmla="*/ 1309345 w 1547152"/>
              <a:gd name="connsiteY22" fmla="*/ 71526 h 224409"/>
              <a:gd name="connsiteX23" fmla="*/ 1300416 w 1547152"/>
              <a:gd name="connsiteY23" fmla="*/ 108788 h 224409"/>
              <a:gd name="connsiteX24" fmla="*/ 1296810 w 1547152"/>
              <a:gd name="connsiteY24" fmla="*/ 109830 h 224409"/>
              <a:gd name="connsiteX25" fmla="*/ 1292987 w 1547152"/>
              <a:gd name="connsiteY25" fmla="*/ 109830 h 224409"/>
              <a:gd name="connsiteX26" fmla="*/ 1266165 w 1547152"/>
              <a:gd name="connsiteY26" fmla="*/ 79057 h 224409"/>
              <a:gd name="connsiteX27" fmla="*/ 1258519 w 1547152"/>
              <a:gd name="connsiteY27" fmla="*/ 63792 h 224409"/>
              <a:gd name="connsiteX28" fmla="*/ 1253312 w 1547152"/>
              <a:gd name="connsiteY28" fmla="*/ 54064 h 224409"/>
              <a:gd name="connsiteX29" fmla="*/ 1243635 w 1547152"/>
              <a:gd name="connsiteY29" fmla="*/ 33934 h 224409"/>
              <a:gd name="connsiteX30" fmla="*/ 1240549 w 1547152"/>
              <a:gd name="connsiteY30" fmla="*/ 26873 h 224409"/>
              <a:gd name="connsiteX31" fmla="*/ 1236828 w 1547152"/>
              <a:gd name="connsiteY31" fmla="*/ 17183 h 224409"/>
              <a:gd name="connsiteX32" fmla="*/ 1235215 w 1547152"/>
              <a:gd name="connsiteY32" fmla="*/ 14999 h 224409"/>
              <a:gd name="connsiteX33" fmla="*/ 1230287 w 1547152"/>
              <a:gd name="connsiteY33" fmla="*/ 11747 h 224409"/>
              <a:gd name="connsiteX34" fmla="*/ 1225753 w 1547152"/>
              <a:gd name="connsiteY34" fmla="*/ 10096 h 224409"/>
              <a:gd name="connsiteX35" fmla="*/ 1224102 w 1547152"/>
              <a:gd name="connsiteY35" fmla="*/ 9830 h 224409"/>
              <a:gd name="connsiteX36" fmla="*/ 1162342 w 1547152"/>
              <a:gd name="connsiteY36" fmla="*/ 10236 h 224409"/>
              <a:gd name="connsiteX37" fmla="*/ 1158430 w 1547152"/>
              <a:gd name="connsiteY37" fmla="*/ 11519 h 224409"/>
              <a:gd name="connsiteX38" fmla="*/ 1155103 w 1547152"/>
              <a:gd name="connsiteY38" fmla="*/ 16002 h 224409"/>
              <a:gd name="connsiteX39" fmla="*/ 1154887 w 1547152"/>
              <a:gd name="connsiteY39" fmla="*/ 20117 h 224409"/>
              <a:gd name="connsiteX40" fmla="*/ 1155281 w 1547152"/>
              <a:gd name="connsiteY40" fmla="*/ 21958 h 224409"/>
              <a:gd name="connsiteX41" fmla="*/ 1175258 w 1547152"/>
              <a:gd name="connsiteY41" fmla="*/ 66243 h 224409"/>
              <a:gd name="connsiteX42" fmla="*/ 1195426 w 1547152"/>
              <a:gd name="connsiteY42" fmla="*/ 103975 h 224409"/>
              <a:gd name="connsiteX43" fmla="*/ 1222769 w 1547152"/>
              <a:gd name="connsiteY43" fmla="*/ 146406 h 224409"/>
              <a:gd name="connsiteX44" fmla="*/ 1248169 w 1547152"/>
              <a:gd name="connsiteY44" fmla="*/ 178537 h 224409"/>
              <a:gd name="connsiteX45" fmla="*/ 1280820 w 1547152"/>
              <a:gd name="connsiteY45" fmla="*/ 204267 h 224409"/>
              <a:gd name="connsiteX46" fmla="*/ 1322857 w 1547152"/>
              <a:gd name="connsiteY46" fmla="*/ 221323 h 224409"/>
              <a:gd name="connsiteX47" fmla="*/ 1337754 w 1547152"/>
              <a:gd name="connsiteY47" fmla="*/ 222999 h 224409"/>
              <a:gd name="connsiteX48" fmla="*/ 1368603 w 1547152"/>
              <a:gd name="connsiteY48" fmla="*/ 222898 h 224409"/>
              <a:gd name="connsiteX49" fmla="*/ 1382649 w 1547152"/>
              <a:gd name="connsiteY49" fmla="*/ 210020 h 224409"/>
              <a:gd name="connsiteX50" fmla="*/ 1382585 w 1547152"/>
              <a:gd name="connsiteY50" fmla="*/ 202120 h 224409"/>
              <a:gd name="connsiteX51" fmla="*/ 1383081 w 1547152"/>
              <a:gd name="connsiteY51" fmla="*/ 196825 h 224409"/>
              <a:gd name="connsiteX52" fmla="*/ 1400619 w 1547152"/>
              <a:gd name="connsiteY52" fmla="*/ 170726 h 224409"/>
              <a:gd name="connsiteX53" fmla="*/ 1404468 w 1547152"/>
              <a:gd name="connsiteY53" fmla="*/ 171767 h 224409"/>
              <a:gd name="connsiteX54" fmla="*/ 1413281 w 1547152"/>
              <a:gd name="connsiteY54" fmla="*/ 178143 h 224409"/>
              <a:gd name="connsiteX55" fmla="*/ 1417396 w 1547152"/>
              <a:gd name="connsiteY55" fmla="*/ 182131 h 224409"/>
              <a:gd name="connsiteX56" fmla="*/ 1425042 w 1547152"/>
              <a:gd name="connsiteY56" fmla="*/ 191541 h 224409"/>
              <a:gd name="connsiteX57" fmla="*/ 1440472 w 1547152"/>
              <a:gd name="connsiteY57" fmla="*/ 208521 h 224409"/>
              <a:gd name="connsiteX58" fmla="*/ 1472095 w 1547152"/>
              <a:gd name="connsiteY58" fmla="*/ 224409 h 224409"/>
              <a:gd name="connsiteX59" fmla="*/ 1475359 w 1547152"/>
              <a:gd name="connsiteY59" fmla="*/ 223749 h 224409"/>
              <a:gd name="connsiteX60" fmla="*/ 1532903 w 1547152"/>
              <a:gd name="connsiteY60" fmla="*/ 222898 h 224409"/>
              <a:gd name="connsiteX61" fmla="*/ 1545603 w 1547152"/>
              <a:gd name="connsiteY61" fmla="*/ 210350 h 224409"/>
              <a:gd name="connsiteX62" fmla="*/ 1544244 w 1547152"/>
              <a:gd name="connsiteY62" fmla="*/ 203378 h 224409"/>
              <a:gd name="connsiteX63" fmla="*/ 1516977 w 1547152"/>
              <a:gd name="connsiteY63" fmla="*/ 167500 h 224409"/>
              <a:gd name="connsiteX64" fmla="*/ 1503045 w 1547152"/>
              <a:gd name="connsiteY64" fmla="*/ 153835 h 224409"/>
              <a:gd name="connsiteX65" fmla="*/ 1502829 w 1547152"/>
              <a:gd name="connsiteY65" fmla="*/ 153835 h 224409"/>
              <a:gd name="connsiteX66" fmla="*/ 1494206 w 1547152"/>
              <a:gd name="connsiteY66" fmla="*/ 145491 h 224409"/>
              <a:gd name="connsiteX67" fmla="*/ 1488745 w 1547152"/>
              <a:gd name="connsiteY67" fmla="*/ 139903 h 224409"/>
              <a:gd name="connsiteX68" fmla="*/ 1482280 w 1547152"/>
              <a:gd name="connsiteY68" fmla="*/ 131585 h 224409"/>
              <a:gd name="connsiteX69" fmla="*/ 1481379 w 1547152"/>
              <a:gd name="connsiteY69" fmla="*/ 126060 h 224409"/>
              <a:gd name="connsiteX70" fmla="*/ 1483741 w 1547152"/>
              <a:gd name="connsiteY70" fmla="*/ 120485 h 224409"/>
              <a:gd name="connsiteX71" fmla="*/ 1485836 w 1547152"/>
              <a:gd name="connsiteY71" fmla="*/ 116421 h 224409"/>
              <a:gd name="connsiteX72" fmla="*/ 1489646 w 1547152"/>
              <a:gd name="connsiteY72" fmla="*/ 110592 h 224409"/>
              <a:gd name="connsiteX73" fmla="*/ 1495171 w 1547152"/>
              <a:gd name="connsiteY73" fmla="*/ 103010 h 224409"/>
              <a:gd name="connsiteX74" fmla="*/ 1515859 w 1547152"/>
              <a:gd name="connsiteY74" fmla="*/ 76238 h 224409"/>
              <a:gd name="connsiteX75" fmla="*/ 1531264 w 1547152"/>
              <a:gd name="connsiteY75" fmla="*/ 54877 h 224409"/>
              <a:gd name="connsiteX76" fmla="*/ 1541602 w 1547152"/>
              <a:gd name="connsiteY76" fmla="*/ 37744 h 224409"/>
              <a:gd name="connsiteX77" fmla="*/ 1546898 w 1547152"/>
              <a:gd name="connsiteY77" fmla="*/ 24841 h 224409"/>
              <a:gd name="connsiteX78" fmla="*/ 1547152 w 1547152"/>
              <a:gd name="connsiteY78" fmla="*/ 16154 h 224409"/>
              <a:gd name="connsiteX0" fmla="*/ 131013 w 1542440"/>
              <a:gd name="connsiteY0" fmla="*/ 29985 h 224409"/>
              <a:gd name="connsiteX1" fmla="*/ 122872 w 1542440"/>
              <a:gd name="connsiteY1" fmla="*/ 32537 h 224409"/>
              <a:gd name="connsiteX2" fmla="*/ 114490 w 1542440"/>
              <a:gd name="connsiteY2" fmla="*/ 34519 h 224409"/>
              <a:gd name="connsiteX3" fmla="*/ 105892 w 1542440"/>
              <a:gd name="connsiteY3" fmla="*/ 35877 h 224409"/>
              <a:gd name="connsiteX4" fmla="*/ 114287 w 1542440"/>
              <a:gd name="connsiteY4" fmla="*/ 29807 h 224409"/>
              <a:gd name="connsiteX5" fmla="*/ 121462 w 1542440"/>
              <a:gd name="connsiteY5" fmla="*/ 22377 h 224409"/>
              <a:gd name="connsiteX6" fmla="*/ 127228 w 1542440"/>
              <a:gd name="connsiteY6" fmla="*/ 13779 h 224409"/>
              <a:gd name="connsiteX7" fmla="*/ 131394 w 1542440"/>
              <a:gd name="connsiteY7" fmla="*/ 4204 h 224409"/>
              <a:gd name="connsiteX8" fmla="*/ 122809 w 1542440"/>
              <a:gd name="connsiteY8" fmla="*/ 8776 h 224409"/>
              <a:gd name="connsiteX9" fmla="*/ 113842 w 1542440"/>
              <a:gd name="connsiteY9" fmla="*/ 12649 h 224409"/>
              <a:gd name="connsiteX10" fmla="*/ 104508 w 1542440"/>
              <a:gd name="connsiteY10" fmla="*/ 15761 h 224409"/>
              <a:gd name="connsiteX11" fmla="*/ 94843 w 1542440"/>
              <a:gd name="connsiteY11" fmla="*/ 18085 h 224409"/>
              <a:gd name="connsiteX12" fmla="*/ 86283 w 1542440"/>
              <a:gd name="connsiteY12" fmla="*/ 10566 h 224409"/>
              <a:gd name="connsiteX13" fmla="*/ 76314 w 1542440"/>
              <a:gd name="connsiteY13" fmla="*/ 4864 h 224409"/>
              <a:gd name="connsiteX14" fmla="*/ 30823 w 1542440"/>
              <a:gd name="connsiteY14" fmla="*/ 4496 h 224409"/>
              <a:gd name="connsiteX15" fmla="*/ 0 w 1542440"/>
              <a:gd name="connsiteY15" fmla="*/ 35014 h 224409"/>
              <a:gd name="connsiteX0" fmla="*/ 1542440 w 1542440"/>
              <a:gd name="connsiteY0" fmla="*/ 16154 h 224409"/>
              <a:gd name="connsiteX1" fmla="*/ 1540408 w 1542440"/>
              <a:gd name="connsiteY1" fmla="*/ 12890 h 224409"/>
              <a:gd name="connsiteX2" fmla="*/ 1538313 w 1542440"/>
              <a:gd name="connsiteY2" fmla="*/ 11747 h 224409"/>
              <a:gd name="connsiteX3" fmla="*/ 1531531 w 1542440"/>
              <a:gd name="connsiteY3" fmla="*/ 9703 h 224409"/>
              <a:gd name="connsiteX4" fmla="*/ 1527175 w 1542440"/>
              <a:gd name="connsiteY4" fmla="*/ 9550 h 224409"/>
              <a:gd name="connsiteX5" fmla="*/ 1521828 w 1542440"/>
              <a:gd name="connsiteY5" fmla="*/ 10211 h 224409"/>
              <a:gd name="connsiteX6" fmla="*/ 1462938 w 1542440"/>
              <a:gd name="connsiteY6" fmla="*/ 10630 h 224409"/>
              <a:gd name="connsiteX7" fmla="*/ 1444879 w 1542440"/>
              <a:gd name="connsiteY7" fmla="*/ 30366 h 224409"/>
              <a:gd name="connsiteX8" fmla="*/ 1439456 w 1542440"/>
              <a:gd name="connsiteY8" fmla="*/ 42075 h 224409"/>
              <a:gd name="connsiteX9" fmla="*/ 1416799 w 1542440"/>
              <a:gd name="connsiteY9" fmla="*/ 81343 h 224409"/>
              <a:gd name="connsiteX10" fmla="*/ 1390802 w 1542440"/>
              <a:gd name="connsiteY10" fmla="*/ 109487 h 224409"/>
              <a:gd name="connsiteX11" fmla="*/ 1386090 w 1542440"/>
              <a:gd name="connsiteY11" fmla="*/ 108369 h 224409"/>
              <a:gd name="connsiteX12" fmla="*/ 1378648 w 1542440"/>
              <a:gd name="connsiteY12" fmla="*/ 81547 h 224409"/>
              <a:gd name="connsiteX13" fmla="*/ 1380617 w 1542440"/>
              <a:gd name="connsiteY13" fmla="*/ 22238 h 224409"/>
              <a:gd name="connsiteX14" fmla="*/ 1380413 w 1542440"/>
              <a:gd name="connsiteY14" fmla="*/ 19113 h 224409"/>
              <a:gd name="connsiteX15" fmla="*/ 1339304 w 1542440"/>
              <a:gd name="connsiteY15" fmla="*/ 0 h 224409"/>
              <a:gd name="connsiteX16" fmla="*/ 1321993 w 1542440"/>
              <a:gd name="connsiteY16" fmla="*/ 165 h 224409"/>
              <a:gd name="connsiteX17" fmla="*/ 1280083 w 1542440"/>
              <a:gd name="connsiteY17" fmla="*/ 14072 h 224409"/>
              <a:gd name="connsiteX18" fmla="*/ 1279728 w 1542440"/>
              <a:gd name="connsiteY18" fmla="*/ 15684 h 224409"/>
              <a:gd name="connsiteX19" fmla="*/ 1289672 w 1542440"/>
              <a:gd name="connsiteY19" fmla="*/ 17183 h 224409"/>
              <a:gd name="connsiteX20" fmla="*/ 1295425 w 1542440"/>
              <a:gd name="connsiteY20" fmla="*/ 20117 h 224409"/>
              <a:gd name="connsiteX21" fmla="*/ 1304760 w 1542440"/>
              <a:gd name="connsiteY21" fmla="*/ 58750 h 224409"/>
              <a:gd name="connsiteX22" fmla="*/ 1304633 w 1542440"/>
              <a:gd name="connsiteY22" fmla="*/ 71526 h 224409"/>
              <a:gd name="connsiteX23" fmla="*/ 1295704 w 1542440"/>
              <a:gd name="connsiteY23" fmla="*/ 108788 h 224409"/>
              <a:gd name="connsiteX24" fmla="*/ 1292098 w 1542440"/>
              <a:gd name="connsiteY24" fmla="*/ 109830 h 224409"/>
              <a:gd name="connsiteX25" fmla="*/ 1288275 w 1542440"/>
              <a:gd name="connsiteY25" fmla="*/ 109830 h 224409"/>
              <a:gd name="connsiteX26" fmla="*/ 1261453 w 1542440"/>
              <a:gd name="connsiteY26" fmla="*/ 79057 h 224409"/>
              <a:gd name="connsiteX27" fmla="*/ 1253807 w 1542440"/>
              <a:gd name="connsiteY27" fmla="*/ 63792 h 224409"/>
              <a:gd name="connsiteX28" fmla="*/ 1248600 w 1542440"/>
              <a:gd name="connsiteY28" fmla="*/ 54064 h 224409"/>
              <a:gd name="connsiteX29" fmla="*/ 1238923 w 1542440"/>
              <a:gd name="connsiteY29" fmla="*/ 33934 h 224409"/>
              <a:gd name="connsiteX30" fmla="*/ 1235837 w 1542440"/>
              <a:gd name="connsiteY30" fmla="*/ 26873 h 224409"/>
              <a:gd name="connsiteX31" fmla="*/ 1232116 w 1542440"/>
              <a:gd name="connsiteY31" fmla="*/ 17183 h 224409"/>
              <a:gd name="connsiteX32" fmla="*/ 1230503 w 1542440"/>
              <a:gd name="connsiteY32" fmla="*/ 14999 h 224409"/>
              <a:gd name="connsiteX33" fmla="*/ 1225575 w 1542440"/>
              <a:gd name="connsiteY33" fmla="*/ 11747 h 224409"/>
              <a:gd name="connsiteX34" fmla="*/ 1221041 w 1542440"/>
              <a:gd name="connsiteY34" fmla="*/ 10096 h 224409"/>
              <a:gd name="connsiteX35" fmla="*/ 1219390 w 1542440"/>
              <a:gd name="connsiteY35" fmla="*/ 9830 h 224409"/>
              <a:gd name="connsiteX36" fmla="*/ 1157630 w 1542440"/>
              <a:gd name="connsiteY36" fmla="*/ 10236 h 224409"/>
              <a:gd name="connsiteX37" fmla="*/ 1153718 w 1542440"/>
              <a:gd name="connsiteY37" fmla="*/ 11519 h 224409"/>
              <a:gd name="connsiteX38" fmla="*/ 1150391 w 1542440"/>
              <a:gd name="connsiteY38" fmla="*/ 16002 h 224409"/>
              <a:gd name="connsiteX39" fmla="*/ 1150175 w 1542440"/>
              <a:gd name="connsiteY39" fmla="*/ 20117 h 224409"/>
              <a:gd name="connsiteX40" fmla="*/ 1150569 w 1542440"/>
              <a:gd name="connsiteY40" fmla="*/ 21958 h 224409"/>
              <a:gd name="connsiteX41" fmla="*/ 1170546 w 1542440"/>
              <a:gd name="connsiteY41" fmla="*/ 66243 h 224409"/>
              <a:gd name="connsiteX42" fmla="*/ 1190714 w 1542440"/>
              <a:gd name="connsiteY42" fmla="*/ 103975 h 224409"/>
              <a:gd name="connsiteX43" fmla="*/ 1218057 w 1542440"/>
              <a:gd name="connsiteY43" fmla="*/ 146406 h 224409"/>
              <a:gd name="connsiteX44" fmla="*/ 1243457 w 1542440"/>
              <a:gd name="connsiteY44" fmla="*/ 178537 h 224409"/>
              <a:gd name="connsiteX45" fmla="*/ 1276108 w 1542440"/>
              <a:gd name="connsiteY45" fmla="*/ 204267 h 224409"/>
              <a:gd name="connsiteX46" fmla="*/ 1318145 w 1542440"/>
              <a:gd name="connsiteY46" fmla="*/ 221323 h 224409"/>
              <a:gd name="connsiteX47" fmla="*/ 1333042 w 1542440"/>
              <a:gd name="connsiteY47" fmla="*/ 222999 h 224409"/>
              <a:gd name="connsiteX48" fmla="*/ 1363891 w 1542440"/>
              <a:gd name="connsiteY48" fmla="*/ 222898 h 224409"/>
              <a:gd name="connsiteX49" fmla="*/ 1377937 w 1542440"/>
              <a:gd name="connsiteY49" fmla="*/ 210020 h 224409"/>
              <a:gd name="connsiteX50" fmla="*/ 1377873 w 1542440"/>
              <a:gd name="connsiteY50" fmla="*/ 202120 h 224409"/>
              <a:gd name="connsiteX51" fmla="*/ 1378369 w 1542440"/>
              <a:gd name="connsiteY51" fmla="*/ 196825 h 224409"/>
              <a:gd name="connsiteX52" fmla="*/ 1395907 w 1542440"/>
              <a:gd name="connsiteY52" fmla="*/ 170726 h 224409"/>
              <a:gd name="connsiteX53" fmla="*/ 1399756 w 1542440"/>
              <a:gd name="connsiteY53" fmla="*/ 171767 h 224409"/>
              <a:gd name="connsiteX54" fmla="*/ 1408569 w 1542440"/>
              <a:gd name="connsiteY54" fmla="*/ 178143 h 224409"/>
              <a:gd name="connsiteX55" fmla="*/ 1412684 w 1542440"/>
              <a:gd name="connsiteY55" fmla="*/ 182131 h 224409"/>
              <a:gd name="connsiteX56" fmla="*/ 1420330 w 1542440"/>
              <a:gd name="connsiteY56" fmla="*/ 191541 h 224409"/>
              <a:gd name="connsiteX57" fmla="*/ 1435760 w 1542440"/>
              <a:gd name="connsiteY57" fmla="*/ 208521 h 224409"/>
              <a:gd name="connsiteX58" fmla="*/ 1467383 w 1542440"/>
              <a:gd name="connsiteY58" fmla="*/ 224409 h 224409"/>
              <a:gd name="connsiteX59" fmla="*/ 1470647 w 1542440"/>
              <a:gd name="connsiteY59" fmla="*/ 223749 h 224409"/>
              <a:gd name="connsiteX60" fmla="*/ 1528191 w 1542440"/>
              <a:gd name="connsiteY60" fmla="*/ 222898 h 224409"/>
              <a:gd name="connsiteX61" fmla="*/ 1540891 w 1542440"/>
              <a:gd name="connsiteY61" fmla="*/ 210350 h 224409"/>
              <a:gd name="connsiteX62" fmla="*/ 1539532 w 1542440"/>
              <a:gd name="connsiteY62" fmla="*/ 203378 h 224409"/>
              <a:gd name="connsiteX63" fmla="*/ 1512265 w 1542440"/>
              <a:gd name="connsiteY63" fmla="*/ 167500 h 224409"/>
              <a:gd name="connsiteX64" fmla="*/ 1498333 w 1542440"/>
              <a:gd name="connsiteY64" fmla="*/ 153835 h 224409"/>
              <a:gd name="connsiteX65" fmla="*/ 1498117 w 1542440"/>
              <a:gd name="connsiteY65" fmla="*/ 153835 h 224409"/>
              <a:gd name="connsiteX66" fmla="*/ 1489494 w 1542440"/>
              <a:gd name="connsiteY66" fmla="*/ 145491 h 224409"/>
              <a:gd name="connsiteX67" fmla="*/ 1484033 w 1542440"/>
              <a:gd name="connsiteY67" fmla="*/ 139903 h 224409"/>
              <a:gd name="connsiteX68" fmla="*/ 1477568 w 1542440"/>
              <a:gd name="connsiteY68" fmla="*/ 131585 h 224409"/>
              <a:gd name="connsiteX69" fmla="*/ 1476667 w 1542440"/>
              <a:gd name="connsiteY69" fmla="*/ 126060 h 224409"/>
              <a:gd name="connsiteX70" fmla="*/ 1479029 w 1542440"/>
              <a:gd name="connsiteY70" fmla="*/ 120485 h 224409"/>
              <a:gd name="connsiteX71" fmla="*/ 1481124 w 1542440"/>
              <a:gd name="connsiteY71" fmla="*/ 116421 h 224409"/>
              <a:gd name="connsiteX72" fmla="*/ 1484934 w 1542440"/>
              <a:gd name="connsiteY72" fmla="*/ 110592 h 224409"/>
              <a:gd name="connsiteX73" fmla="*/ 1490459 w 1542440"/>
              <a:gd name="connsiteY73" fmla="*/ 103010 h 224409"/>
              <a:gd name="connsiteX74" fmla="*/ 1511147 w 1542440"/>
              <a:gd name="connsiteY74" fmla="*/ 76238 h 224409"/>
              <a:gd name="connsiteX75" fmla="*/ 1526552 w 1542440"/>
              <a:gd name="connsiteY75" fmla="*/ 54877 h 224409"/>
              <a:gd name="connsiteX76" fmla="*/ 1536890 w 1542440"/>
              <a:gd name="connsiteY76" fmla="*/ 37744 h 224409"/>
              <a:gd name="connsiteX77" fmla="*/ 1542186 w 1542440"/>
              <a:gd name="connsiteY77" fmla="*/ 24841 h 224409"/>
              <a:gd name="connsiteX78" fmla="*/ 1542440 w 1542440"/>
              <a:gd name="connsiteY78" fmla="*/ 16154 h 224409"/>
              <a:gd name="connsiteX0" fmla="*/ 100190 w 1511617"/>
              <a:gd name="connsiteY0" fmla="*/ 29985 h 224409"/>
              <a:gd name="connsiteX1" fmla="*/ 92049 w 1511617"/>
              <a:gd name="connsiteY1" fmla="*/ 32537 h 224409"/>
              <a:gd name="connsiteX2" fmla="*/ 83667 w 1511617"/>
              <a:gd name="connsiteY2" fmla="*/ 34519 h 224409"/>
              <a:gd name="connsiteX3" fmla="*/ 75069 w 1511617"/>
              <a:gd name="connsiteY3" fmla="*/ 35877 h 224409"/>
              <a:gd name="connsiteX4" fmla="*/ 83464 w 1511617"/>
              <a:gd name="connsiteY4" fmla="*/ 29807 h 224409"/>
              <a:gd name="connsiteX5" fmla="*/ 90639 w 1511617"/>
              <a:gd name="connsiteY5" fmla="*/ 22377 h 224409"/>
              <a:gd name="connsiteX6" fmla="*/ 96405 w 1511617"/>
              <a:gd name="connsiteY6" fmla="*/ 13779 h 224409"/>
              <a:gd name="connsiteX7" fmla="*/ 100571 w 1511617"/>
              <a:gd name="connsiteY7" fmla="*/ 4204 h 224409"/>
              <a:gd name="connsiteX8" fmla="*/ 91986 w 1511617"/>
              <a:gd name="connsiteY8" fmla="*/ 8776 h 224409"/>
              <a:gd name="connsiteX9" fmla="*/ 83019 w 1511617"/>
              <a:gd name="connsiteY9" fmla="*/ 12649 h 224409"/>
              <a:gd name="connsiteX10" fmla="*/ 73685 w 1511617"/>
              <a:gd name="connsiteY10" fmla="*/ 15761 h 224409"/>
              <a:gd name="connsiteX11" fmla="*/ 64020 w 1511617"/>
              <a:gd name="connsiteY11" fmla="*/ 18085 h 224409"/>
              <a:gd name="connsiteX12" fmla="*/ 55460 w 1511617"/>
              <a:gd name="connsiteY12" fmla="*/ 10566 h 224409"/>
              <a:gd name="connsiteX13" fmla="*/ 45491 w 1511617"/>
              <a:gd name="connsiteY13" fmla="*/ 4864 h 224409"/>
              <a:gd name="connsiteX14" fmla="*/ 0 w 1511617"/>
              <a:gd name="connsiteY14" fmla="*/ 4496 h 224409"/>
              <a:gd name="connsiteX0" fmla="*/ 1511617 w 1511617"/>
              <a:gd name="connsiteY0" fmla="*/ 16154 h 224409"/>
              <a:gd name="connsiteX1" fmla="*/ 1509585 w 1511617"/>
              <a:gd name="connsiteY1" fmla="*/ 12890 h 224409"/>
              <a:gd name="connsiteX2" fmla="*/ 1507490 w 1511617"/>
              <a:gd name="connsiteY2" fmla="*/ 11747 h 224409"/>
              <a:gd name="connsiteX3" fmla="*/ 1500708 w 1511617"/>
              <a:gd name="connsiteY3" fmla="*/ 9703 h 224409"/>
              <a:gd name="connsiteX4" fmla="*/ 1496352 w 1511617"/>
              <a:gd name="connsiteY4" fmla="*/ 9550 h 224409"/>
              <a:gd name="connsiteX5" fmla="*/ 1491005 w 1511617"/>
              <a:gd name="connsiteY5" fmla="*/ 10211 h 224409"/>
              <a:gd name="connsiteX6" fmla="*/ 1432115 w 1511617"/>
              <a:gd name="connsiteY6" fmla="*/ 10630 h 224409"/>
              <a:gd name="connsiteX7" fmla="*/ 1414056 w 1511617"/>
              <a:gd name="connsiteY7" fmla="*/ 30366 h 224409"/>
              <a:gd name="connsiteX8" fmla="*/ 1408633 w 1511617"/>
              <a:gd name="connsiteY8" fmla="*/ 42075 h 224409"/>
              <a:gd name="connsiteX9" fmla="*/ 1385976 w 1511617"/>
              <a:gd name="connsiteY9" fmla="*/ 81343 h 224409"/>
              <a:gd name="connsiteX10" fmla="*/ 1359979 w 1511617"/>
              <a:gd name="connsiteY10" fmla="*/ 109487 h 224409"/>
              <a:gd name="connsiteX11" fmla="*/ 1355267 w 1511617"/>
              <a:gd name="connsiteY11" fmla="*/ 108369 h 224409"/>
              <a:gd name="connsiteX12" fmla="*/ 1347825 w 1511617"/>
              <a:gd name="connsiteY12" fmla="*/ 81547 h 224409"/>
              <a:gd name="connsiteX13" fmla="*/ 1349794 w 1511617"/>
              <a:gd name="connsiteY13" fmla="*/ 22238 h 224409"/>
              <a:gd name="connsiteX14" fmla="*/ 1349590 w 1511617"/>
              <a:gd name="connsiteY14" fmla="*/ 19113 h 224409"/>
              <a:gd name="connsiteX15" fmla="*/ 1308481 w 1511617"/>
              <a:gd name="connsiteY15" fmla="*/ 0 h 224409"/>
              <a:gd name="connsiteX16" fmla="*/ 1291170 w 1511617"/>
              <a:gd name="connsiteY16" fmla="*/ 165 h 224409"/>
              <a:gd name="connsiteX17" fmla="*/ 1249260 w 1511617"/>
              <a:gd name="connsiteY17" fmla="*/ 14072 h 224409"/>
              <a:gd name="connsiteX18" fmla="*/ 1248905 w 1511617"/>
              <a:gd name="connsiteY18" fmla="*/ 15684 h 224409"/>
              <a:gd name="connsiteX19" fmla="*/ 1258849 w 1511617"/>
              <a:gd name="connsiteY19" fmla="*/ 17183 h 224409"/>
              <a:gd name="connsiteX20" fmla="*/ 1264602 w 1511617"/>
              <a:gd name="connsiteY20" fmla="*/ 20117 h 224409"/>
              <a:gd name="connsiteX21" fmla="*/ 1273937 w 1511617"/>
              <a:gd name="connsiteY21" fmla="*/ 58750 h 224409"/>
              <a:gd name="connsiteX22" fmla="*/ 1273810 w 1511617"/>
              <a:gd name="connsiteY22" fmla="*/ 71526 h 224409"/>
              <a:gd name="connsiteX23" fmla="*/ 1264881 w 1511617"/>
              <a:gd name="connsiteY23" fmla="*/ 108788 h 224409"/>
              <a:gd name="connsiteX24" fmla="*/ 1261275 w 1511617"/>
              <a:gd name="connsiteY24" fmla="*/ 109830 h 224409"/>
              <a:gd name="connsiteX25" fmla="*/ 1257452 w 1511617"/>
              <a:gd name="connsiteY25" fmla="*/ 109830 h 224409"/>
              <a:gd name="connsiteX26" fmla="*/ 1230630 w 1511617"/>
              <a:gd name="connsiteY26" fmla="*/ 79057 h 224409"/>
              <a:gd name="connsiteX27" fmla="*/ 1222984 w 1511617"/>
              <a:gd name="connsiteY27" fmla="*/ 63792 h 224409"/>
              <a:gd name="connsiteX28" fmla="*/ 1217777 w 1511617"/>
              <a:gd name="connsiteY28" fmla="*/ 54064 h 224409"/>
              <a:gd name="connsiteX29" fmla="*/ 1208100 w 1511617"/>
              <a:gd name="connsiteY29" fmla="*/ 33934 h 224409"/>
              <a:gd name="connsiteX30" fmla="*/ 1205014 w 1511617"/>
              <a:gd name="connsiteY30" fmla="*/ 26873 h 224409"/>
              <a:gd name="connsiteX31" fmla="*/ 1201293 w 1511617"/>
              <a:gd name="connsiteY31" fmla="*/ 17183 h 224409"/>
              <a:gd name="connsiteX32" fmla="*/ 1199680 w 1511617"/>
              <a:gd name="connsiteY32" fmla="*/ 14999 h 224409"/>
              <a:gd name="connsiteX33" fmla="*/ 1194752 w 1511617"/>
              <a:gd name="connsiteY33" fmla="*/ 11747 h 224409"/>
              <a:gd name="connsiteX34" fmla="*/ 1190218 w 1511617"/>
              <a:gd name="connsiteY34" fmla="*/ 10096 h 224409"/>
              <a:gd name="connsiteX35" fmla="*/ 1188567 w 1511617"/>
              <a:gd name="connsiteY35" fmla="*/ 9830 h 224409"/>
              <a:gd name="connsiteX36" fmla="*/ 1126807 w 1511617"/>
              <a:gd name="connsiteY36" fmla="*/ 10236 h 224409"/>
              <a:gd name="connsiteX37" fmla="*/ 1122895 w 1511617"/>
              <a:gd name="connsiteY37" fmla="*/ 11519 h 224409"/>
              <a:gd name="connsiteX38" fmla="*/ 1119568 w 1511617"/>
              <a:gd name="connsiteY38" fmla="*/ 16002 h 224409"/>
              <a:gd name="connsiteX39" fmla="*/ 1119352 w 1511617"/>
              <a:gd name="connsiteY39" fmla="*/ 20117 h 224409"/>
              <a:gd name="connsiteX40" fmla="*/ 1119746 w 1511617"/>
              <a:gd name="connsiteY40" fmla="*/ 21958 h 224409"/>
              <a:gd name="connsiteX41" fmla="*/ 1139723 w 1511617"/>
              <a:gd name="connsiteY41" fmla="*/ 66243 h 224409"/>
              <a:gd name="connsiteX42" fmla="*/ 1159891 w 1511617"/>
              <a:gd name="connsiteY42" fmla="*/ 103975 h 224409"/>
              <a:gd name="connsiteX43" fmla="*/ 1187234 w 1511617"/>
              <a:gd name="connsiteY43" fmla="*/ 146406 h 224409"/>
              <a:gd name="connsiteX44" fmla="*/ 1212634 w 1511617"/>
              <a:gd name="connsiteY44" fmla="*/ 178537 h 224409"/>
              <a:gd name="connsiteX45" fmla="*/ 1245285 w 1511617"/>
              <a:gd name="connsiteY45" fmla="*/ 204267 h 224409"/>
              <a:gd name="connsiteX46" fmla="*/ 1287322 w 1511617"/>
              <a:gd name="connsiteY46" fmla="*/ 221323 h 224409"/>
              <a:gd name="connsiteX47" fmla="*/ 1302219 w 1511617"/>
              <a:gd name="connsiteY47" fmla="*/ 222999 h 224409"/>
              <a:gd name="connsiteX48" fmla="*/ 1333068 w 1511617"/>
              <a:gd name="connsiteY48" fmla="*/ 222898 h 224409"/>
              <a:gd name="connsiteX49" fmla="*/ 1347114 w 1511617"/>
              <a:gd name="connsiteY49" fmla="*/ 210020 h 224409"/>
              <a:gd name="connsiteX50" fmla="*/ 1347050 w 1511617"/>
              <a:gd name="connsiteY50" fmla="*/ 202120 h 224409"/>
              <a:gd name="connsiteX51" fmla="*/ 1347546 w 1511617"/>
              <a:gd name="connsiteY51" fmla="*/ 196825 h 224409"/>
              <a:gd name="connsiteX52" fmla="*/ 1365084 w 1511617"/>
              <a:gd name="connsiteY52" fmla="*/ 170726 h 224409"/>
              <a:gd name="connsiteX53" fmla="*/ 1368933 w 1511617"/>
              <a:gd name="connsiteY53" fmla="*/ 171767 h 224409"/>
              <a:gd name="connsiteX54" fmla="*/ 1377746 w 1511617"/>
              <a:gd name="connsiteY54" fmla="*/ 178143 h 224409"/>
              <a:gd name="connsiteX55" fmla="*/ 1381861 w 1511617"/>
              <a:gd name="connsiteY55" fmla="*/ 182131 h 224409"/>
              <a:gd name="connsiteX56" fmla="*/ 1389507 w 1511617"/>
              <a:gd name="connsiteY56" fmla="*/ 191541 h 224409"/>
              <a:gd name="connsiteX57" fmla="*/ 1404937 w 1511617"/>
              <a:gd name="connsiteY57" fmla="*/ 208521 h 224409"/>
              <a:gd name="connsiteX58" fmla="*/ 1436560 w 1511617"/>
              <a:gd name="connsiteY58" fmla="*/ 224409 h 224409"/>
              <a:gd name="connsiteX59" fmla="*/ 1439824 w 1511617"/>
              <a:gd name="connsiteY59" fmla="*/ 223749 h 224409"/>
              <a:gd name="connsiteX60" fmla="*/ 1497368 w 1511617"/>
              <a:gd name="connsiteY60" fmla="*/ 222898 h 224409"/>
              <a:gd name="connsiteX61" fmla="*/ 1510068 w 1511617"/>
              <a:gd name="connsiteY61" fmla="*/ 210350 h 224409"/>
              <a:gd name="connsiteX62" fmla="*/ 1508709 w 1511617"/>
              <a:gd name="connsiteY62" fmla="*/ 203378 h 224409"/>
              <a:gd name="connsiteX63" fmla="*/ 1481442 w 1511617"/>
              <a:gd name="connsiteY63" fmla="*/ 167500 h 224409"/>
              <a:gd name="connsiteX64" fmla="*/ 1467510 w 1511617"/>
              <a:gd name="connsiteY64" fmla="*/ 153835 h 224409"/>
              <a:gd name="connsiteX65" fmla="*/ 1467294 w 1511617"/>
              <a:gd name="connsiteY65" fmla="*/ 153835 h 224409"/>
              <a:gd name="connsiteX66" fmla="*/ 1458671 w 1511617"/>
              <a:gd name="connsiteY66" fmla="*/ 145491 h 224409"/>
              <a:gd name="connsiteX67" fmla="*/ 1453210 w 1511617"/>
              <a:gd name="connsiteY67" fmla="*/ 139903 h 224409"/>
              <a:gd name="connsiteX68" fmla="*/ 1446745 w 1511617"/>
              <a:gd name="connsiteY68" fmla="*/ 131585 h 224409"/>
              <a:gd name="connsiteX69" fmla="*/ 1445844 w 1511617"/>
              <a:gd name="connsiteY69" fmla="*/ 126060 h 224409"/>
              <a:gd name="connsiteX70" fmla="*/ 1448206 w 1511617"/>
              <a:gd name="connsiteY70" fmla="*/ 120485 h 224409"/>
              <a:gd name="connsiteX71" fmla="*/ 1450301 w 1511617"/>
              <a:gd name="connsiteY71" fmla="*/ 116421 h 224409"/>
              <a:gd name="connsiteX72" fmla="*/ 1454111 w 1511617"/>
              <a:gd name="connsiteY72" fmla="*/ 110592 h 224409"/>
              <a:gd name="connsiteX73" fmla="*/ 1459636 w 1511617"/>
              <a:gd name="connsiteY73" fmla="*/ 103010 h 224409"/>
              <a:gd name="connsiteX74" fmla="*/ 1480324 w 1511617"/>
              <a:gd name="connsiteY74" fmla="*/ 76238 h 224409"/>
              <a:gd name="connsiteX75" fmla="*/ 1495729 w 1511617"/>
              <a:gd name="connsiteY75" fmla="*/ 54877 h 224409"/>
              <a:gd name="connsiteX76" fmla="*/ 1506067 w 1511617"/>
              <a:gd name="connsiteY76" fmla="*/ 37744 h 224409"/>
              <a:gd name="connsiteX77" fmla="*/ 1511363 w 1511617"/>
              <a:gd name="connsiteY77" fmla="*/ 24841 h 224409"/>
              <a:gd name="connsiteX78" fmla="*/ 1511617 w 1511617"/>
              <a:gd name="connsiteY78" fmla="*/ 16154 h 224409"/>
              <a:gd name="connsiteX0" fmla="*/ 54699 w 1466126"/>
              <a:gd name="connsiteY0" fmla="*/ 29985 h 224409"/>
              <a:gd name="connsiteX1" fmla="*/ 46558 w 1466126"/>
              <a:gd name="connsiteY1" fmla="*/ 32537 h 224409"/>
              <a:gd name="connsiteX2" fmla="*/ 38176 w 1466126"/>
              <a:gd name="connsiteY2" fmla="*/ 34519 h 224409"/>
              <a:gd name="connsiteX3" fmla="*/ 29578 w 1466126"/>
              <a:gd name="connsiteY3" fmla="*/ 35877 h 224409"/>
              <a:gd name="connsiteX4" fmla="*/ 37973 w 1466126"/>
              <a:gd name="connsiteY4" fmla="*/ 29807 h 224409"/>
              <a:gd name="connsiteX5" fmla="*/ 45148 w 1466126"/>
              <a:gd name="connsiteY5" fmla="*/ 22377 h 224409"/>
              <a:gd name="connsiteX6" fmla="*/ 50914 w 1466126"/>
              <a:gd name="connsiteY6" fmla="*/ 13779 h 224409"/>
              <a:gd name="connsiteX7" fmla="*/ 55080 w 1466126"/>
              <a:gd name="connsiteY7" fmla="*/ 4204 h 224409"/>
              <a:gd name="connsiteX8" fmla="*/ 46495 w 1466126"/>
              <a:gd name="connsiteY8" fmla="*/ 8776 h 224409"/>
              <a:gd name="connsiteX9" fmla="*/ 37528 w 1466126"/>
              <a:gd name="connsiteY9" fmla="*/ 12649 h 224409"/>
              <a:gd name="connsiteX10" fmla="*/ 28194 w 1466126"/>
              <a:gd name="connsiteY10" fmla="*/ 15761 h 224409"/>
              <a:gd name="connsiteX11" fmla="*/ 18529 w 1466126"/>
              <a:gd name="connsiteY11" fmla="*/ 18085 h 224409"/>
              <a:gd name="connsiteX12" fmla="*/ 9969 w 1466126"/>
              <a:gd name="connsiteY12" fmla="*/ 10566 h 224409"/>
              <a:gd name="connsiteX13" fmla="*/ 0 w 1466126"/>
              <a:gd name="connsiteY13" fmla="*/ 4864 h 224409"/>
              <a:gd name="connsiteX0" fmla="*/ 1466126 w 1466126"/>
              <a:gd name="connsiteY0" fmla="*/ 16154 h 224409"/>
              <a:gd name="connsiteX1" fmla="*/ 1464094 w 1466126"/>
              <a:gd name="connsiteY1" fmla="*/ 12890 h 224409"/>
              <a:gd name="connsiteX2" fmla="*/ 1461999 w 1466126"/>
              <a:gd name="connsiteY2" fmla="*/ 11747 h 224409"/>
              <a:gd name="connsiteX3" fmla="*/ 1455217 w 1466126"/>
              <a:gd name="connsiteY3" fmla="*/ 9703 h 224409"/>
              <a:gd name="connsiteX4" fmla="*/ 1450861 w 1466126"/>
              <a:gd name="connsiteY4" fmla="*/ 9550 h 224409"/>
              <a:gd name="connsiteX5" fmla="*/ 1445514 w 1466126"/>
              <a:gd name="connsiteY5" fmla="*/ 10211 h 224409"/>
              <a:gd name="connsiteX6" fmla="*/ 1386624 w 1466126"/>
              <a:gd name="connsiteY6" fmla="*/ 10630 h 224409"/>
              <a:gd name="connsiteX7" fmla="*/ 1368565 w 1466126"/>
              <a:gd name="connsiteY7" fmla="*/ 30366 h 224409"/>
              <a:gd name="connsiteX8" fmla="*/ 1363142 w 1466126"/>
              <a:gd name="connsiteY8" fmla="*/ 42075 h 224409"/>
              <a:gd name="connsiteX9" fmla="*/ 1340485 w 1466126"/>
              <a:gd name="connsiteY9" fmla="*/ 81343 h 224409"/>
              <a:gd name="connsiteX10" fmla="*/ 1314488 w 1466126"/>
              <a:gd name="connsiteY10" fmla="*/ 109487 h 224409"/>
              <a:gd name="connsiteX11" fmla="*/ 1309776 w 1466126"/>
              <a:gd name="connsiteY11" fmla="*/ 108369 h 224409"/>
              <a:gd name="connsiteX12" fmla="*/ 1302334 w 1466126"/>
              <a:gd name="connsiteY12" fmla="*/ 81547 h 224409"/>
              <a:gd name="connsiteX13" fmla="*/ 1304303 w 1466126"/>
              <a:gd name="connsiteY13" fmla="*/ 22238 h 224409"/>
              <a:gd name="connsiteX14" fmla="*/ 1304099 w 1466126"/>
              <a:gd name="connsiteY14" fmla="*/ 19113 h 224409"/>
              <a:gd name="connsiteX15" fmla="*/ 1262990 w 1466126"/>
              <a:gd name="connsiteY15" fmla="*/ 0 h 224409"/>
              <a:gd name="connsiteX16" fmla="*/ 1245679 w 1466126"/>
              <a:gd name="connsiteY16" fmla="*/ 165 h 224409"/>
              <a:gd name="connsiteX17" fmla="*/ 1203769 w 1466126"/>
              <a:gd name="connsiteY17" fmla="*/ 14072 h 224409"/>
              <a:gd name="connsiteX18" fmla="*/ 1203414 w 1466126"/>
              <a:gd name="connsiteY18" fmla="*/ 15684 h 224409"/>
              <a:gd name="connsiteX19" fmla="*/ 1213358 w 1466126"/>
              <a:gd name="connsiteY19" fmla="*/ 17183 h 224409"/>
              <a:gd name="connsiteX20" fmla="*/ 1219111 w 1466126"/>
              <a:gd name="connsiteY20" fmla="*/ 20117 h 224409"/>
              <a:gd name="connsiteX21" fmla="*/ 1228446 w 1466126"/>
              <a:gd name="connsiteY21" fmla="*/ 58750 h 224409"/>
              <a:gd name="connsiteX22" fmla="*/ 1228319 w 1466126"/>
              <a:gd name="connsiteY22" fmla="*/ 71526 h 224409"/>
              <a:gd name="connsiteX23" fmla="*/ 1219390 w 1466126"/>
              <a:gd name="connsiteY23" fmla="*/ 108788 h 224409"/>
              <a:gd name="connsiteX24" fmla="*/ 1215784 w 1466126"/>
              <a:gd name="connsiteY24" fmla="*/ 109830 h 224409"/>
              <a:gd name="connsiteX25" fmla="*/ 1211961 w 1466126"/>
              <a:gd name="connsiteY25" fmla="*/ 109830 h 224409"/>
              <a:gd name="connsiteX26" fmla="*/ 1185139 w 1466126"/>
              <a:gd name="connsiteY26" fmla="*/ 79057 h 224409"/>
              <a:gd name="connsiteX27" fmla="*/ 1177493 w 1466126"/>
              <a:gd name="connsiteY27" fmla="*/ 63792 h 224409"/>
              <a:gd name="connsiteX28" fmla="*/ 1172286 w 1466126"/>
              <a:gd name="connsiteY28" fmla="*/ 54064 h 224409"/>
              <a:gd name="connsiteX29" fmla="*/ 1162609 w 1466126"/>
              <a:gd name="connsiteY29" fmla="*/ 33934 h 224409"/>
              <a:gd name="connsiteX30" fmla="*/ 1159523 w 1466126"/>
              <a:gd name="connsiteY30" fmla="*/ 26873 h 224409"/>
              <a:gd name="connsiteX31" fmla="*/ 1155802 w 1466126"/>
              <a:gd name="connsiteY31" fmla="*/ 17183 h 224409"/>
              <a:gd name="connsiteX32" fmla="*/ 1154189 w 1466126"/>
              <a:gd name="connsiteY32" fmla="*/ 14999 h 224409"/>
              <a:gd name="connsiteX33" fmla="*/ 1149261 w 1466126"/>
              <a:gd name="connsiteY33" fmla="*/ 11747 h 224409"/>
              <a:gd name="connsiteX34" fmla="*/ 1144727 w 1466126"/>
              <a:gd name="connsiteY34" fmla="*/ 10096 h 224409"/>
              <a:gd name="connsiteX35" fmla="*/ 1143076 w 1466126"/>
              <a:gd name="connsiteY35" fmla="*/ 9830 h 224409"/>
              <a:gd name="connsiteX36" fmla="*/ 1081316 w 1466126"/>
              <a:gd name="connsiteY36" fmla="*/ 10236 h 224409"/>
              <a:gd name="connsiteX37" fmla="*/ 1077404 w 1466126"/>
              <a:gd name="connsiteY37" fmla="*/ 11519 h 224409"/>
              <a:gd name="connsiteX38" fmla="*/ 1074077 w 1466126"/>
              <a:gd name="connsiteY38" fmla="*/ 16002 h 224409"/>
              <a:gd name="connsiteX39" fmla="*/ 1073861 w 1466126"/>
              <a:gd name="connsiteY39" fmla="*/ 20117 h 224409"/>
              <a:gd name="connsiteX40" fmla="*/ 1074255 w 1466126"/>
              <a:gd name="connsiteY40" fmla="*/ 21958 h 224409"/>
              <a:gd name="connsiteX41" fmla="*/ 1094232 w 1466126"/>
              <a:gd name="connsiteY41" fmla="*/ 66243 h 224409"/>
              <a:gd name="connsiteX42" fmla="*/ 1114400 w 1466126"/>
              <a:gd name="connsiteY42" fmla="*/ 103975 h 224409"/>
              <a:gd name="connsiteX43" fmla="*/ 1141743 w 1466126"/>
              <a:gd name="connsiteY43" fmla="*/ 146406 h 224409"/>
              <a:gd name="connsiteX44" fmla="*/ 1167143 w 1466126"/>
              <a:gd name="connsiteY44" fmla="*/ 178537 h 224409"/>
              <a:gd name="connsiteX45" fmla="*/ 1199794 w 1466126"/>
              <a:gd name="connsiteY45" fmla="*/ 204267 h 224409"/>
              <a:gd name="connsiteX46" fmla="*/ 1241831 w 1466126"/>
              <a:gd name="connsiteY46" fmla="*/ 221323 h 224409"/>
              <a:gd name="connsiteX47" fmla="*/ 1256728 w 1466126"/>
              <a:gd name="connsiteY47" fmla="*/ 222999 h 224409"/>
              <a:gd name="connsiteX48" fmla="*/ 1287577 w 1466126"/>
              <a:gd name="connsiteY48" fmla="*/ 222898 h 224409"/>
              <a:gd name="connsiteX49" fmla="*/ 1301623 w 1466126"/>
              <a:gd name="connsiteY49" fmla="*/ 210020 h 224409"/>
              <a:gd name="connsiteX50" fmla="*/ 1301559 w 1466126"/>
              <a:gd name="connsiteY50" fmla="*/ 202120 h 224409"/>
              <a:gd name="connsiteX51" fmla="*/ 1302055 w 1466126"/>
              <a:gd name="connsiteY51" fmla="*/ 196825 h 224409"/>
              <a:gd name="connsiteX52" fmla="*/ 1319593 w 1466126"/>
              <a:gd name="connsiteY52" fmla="*/ 170726 h 224409"/>
              <a:gd name="connsiteX53" fmla="*/ 1323442 w 1466126"/>
              <a:gd name="connsiteY53" fmla="*/ 171767 h 224409"/>
              <a:gd name="connsiteX54" fmla="*/ 1332255 w 1466126"/>
              <a:gd name="connsiteY54" fmla="*/ 178143 h 224409"/>
              <a:gd name="connsiteX55" fmla="*/ 1336370 w 1466126"/>
              <a:gd name="connsiteY55" fmla="*/ 182131 h 224409"/>
              <a:gd name="connsiteX56" fmla="*/ 1344016 w 1466126"/>
              <a:gd name="connsiteY56" fmla="*/ 191541 h 224409"/>
              <a:gd name="connsiteX57" fmla="*/ 1359446 w 1466126"/>
              <a:gd name="connsiteY57" fmla="*/ 208521 h 224409"/>
              <a:gd name="connsiteX58" fmla="*/ 1391069 w 1466126"/>
              <a:gd name="connsiteY58" fmla="*/ 224409 h 224409"/>
              <a:gd name="connsiteX59" fmla="*/ 1394333 w 1466126"/>
              <a:gd name="connsiteY59" fmla="*/ 223749 h 224409"/>
              <a:gd name="connsiteX60" fmla="*/ 1451877 w 1466126"/>
              <a:gd name="connsiteY60" fmla="*/ 222898 h 224409"/>
              <a:gd name="connsiteX61" fmla="*/ 1464577 w 1466126"/>
              <a:gd name="connsiteY61" fmla="*/ 210350 h 224409"/>
              <a:gd name="connsiteX62" fmla="*/ 1463218 w 1466126"/>
              <a:gd name="connsiteY62" fmla="*/ 203378 h 224409"/>
              <a:gd name="connsiteX63" fmla="*/ 1435951 w 1466126"/>
              <a:gd name="connsiteY63" fmla="*/ 167500 h 224409"/>
              <a:gd name="connsiteX64" fmla="*/ 1422019 w 1466126"/>
              <a:gd name="connsiteY64" fmla="*/ 153835 h 224409"/>
              <a:gd name="connsiteX65" fmla="*/ 1421803 w 1466126"/>
              <a:gd name="connsiteY65" fmla="*/ 153835 h 224409"/>
              <a:gd name="connsiteX66" fmla="*/ 1413180 w 1466126"/>
              <a:gd name="connsiteY66" fmla="*/ 145491 h 224409"/>
              <a:gd name="connsiteX67" fmla="*/ 1407719 w 1466126"/>
              <a:gd name="connsiteY67" fmla="*/ 139903 h 224409"/>
              <a:gd name="connsiteX68" fmla="*/ 1401254 w 1466126"/>
              <a:gd name="connsiteY68" fmla="*/ 131585 h 224409"/>
              <a:gd name="connsiteX69" fmla="*/ 1400353 w 1466126"/>
              <a:gd name="connsiteY69" fmla="*/ 126060 h 224409"/>
              <a:gd name="connsiteX70" fmla="*/ 1402715 w 1466126"/>
              <a:gd name="connsiteY70" fmla="*/ 120485 h 224409"/>
              <a:gd name="connsiteX71" fmla="*/ 1404810 w 1466126"/>
              <a:gd name="connsiteY71" fmla="*/ 116421 h 224409"/>
              <a:gd name="connsiteX72" fmla="*/ 1408620 w 1466126"/>
              <a:gd name="connsiteY72" fmla="*/ 110592 h 224409"/>
              <a:gd name="connsiteX73" fmla="*/ 1414145 w 1466126"/>
              <a:gd name="connsiteY73" fmla="*/ 103010 h 224409"/>
              <a:gd name="connsiteX74" fmla="*/ 1434833 w 1466126"/>
              <a:gd name="connsiteY74" fmla="*/ 76238 h 224409"/>
              <a:gd name="connsiteX75" fmla="*/ 1450238 w 1466126"/>
              <a:gd name="connsiteY75" fmla="*/ 54877 h 224409"/>
              <a:gd name="connsiteX76" fmla="*/ 1460576 w 1466126"/>
              <a:gd name="connsiteY76" fmla="*/ 37744 h 224409"/>
              <a:gd name="connsiteX77" fmla="*/ 1465872 w 1466126"/>
              <a:gd name="connsiteY77" fmla="*/ 24841 h 224409"/>
              <a:gd name="connsiteX78" fmla="*/ 1466126 w 1466126"/>
              <a:gd name="connsiteY78" fmla="*/ 16154 h 224409"/>
              <a:gd name="connsiteX0" fmla="*/ 44730 w 1456157"/>
              <a:gd name="connsiteY0" fmla="*/ 29985 h 224409"/>
              <a:gd name="connsiteX1" fmla="*/ 36589 w 1456157"/>
              <a:gd name="connsiteY1" fmla="*/ 32537 h 224409"/>
              <a:gd name="connsiteX2" fmla="*/ 28207 w 1456157"/>
              <a:gd name="connsiteY2" fmla="*/ 34519 h 224409"/>
              <a:gd name="connsiteX3" fmla="*/ 19609 w 1456157"/>
              <a:gd name="connsiteY3" fmla="*/ 35877 h 224409"/>
              <a:gd name="connsiteX4" fmla="*/ 28004 w 1456157"/>
              <a:gd name="connsiteY4" fmla="*/ 29807 h 224409"/>
              <a:gd name="connsiteX5" fmla="*/ 35179 w 1456157"/>
              <a:gd name="connsiteY5" fmla="*/ 22377 h 224409"/>
              <a:gd name="connsiteX6" fmla="*/ 40945 w 1456157"/>
              <a:gd name="connsiteY6" fmla="*/ 13779 h 224409"/>
              <a:gd name="connsiteX7" fmla="*/ 45111 w 1456157"/>
              <a:gd name="connsiteY7" fmla="*/ 4204 h 224409"/>
              <a:gd name="connsiteX8" fmla="*/ 36526 w 1456157"/>
              <a:gd name="connsiteY8" fmla="*/ 8776 h 224409"/>
              <a:gd name="connsiteX9" fmla="*/ 27559 w 1456157"/>
              <a:gd name="connsiteY9" fmla="*/ 12649 h 224409"/>
              <a:gd name="connsiteX10" fmla="*/ 18225 w 1456157"/>
              <a:gd name="connsiteY10" fmla="*/ 15761 h 224409"/>
              <a:gd name="connsiteX11" fmla="*/ 8560 w 1456157"/>
              <a:gd name="connsiteY11" fmla="*/ 18085 h 224409"/>
              <a:gd name="connsiteX12" fmla="*/ 0 w 1456157"/>
              <a:gd name="connsiteY12" fmla="*/ 10566 h 224409"/>
              <a:gd name="connsiteX0" fmla="*/ 1456157 w 1456157"/>
              <a:gd name="connsiteY0" fmla="*/ 16154 h 224409"/>
              <a:gd name="connsiteX1" fmla="*/ 1454125 w 1456157"/>
              <a:gd name="connsiteY1" fmla="*/ 12890 h 224409"/>
              <a:gd name="connsiteX2" fmla="*/ 1452030 w 1456157"/>
              <a:gd name="connsiteY2" fmla="*/ 11747 h 224409"/>
              <a:gd name="connsiteX3" fmla="*/ 1445248 w 1456157"/>
              <a:gd name="connsiteY3" fmla="*/ 9703 h 224409"/>
              <a:gd name="connsiteX4" fmla="*/ 1440892 w 1456157"/>
              <a:gd name="connsiteY4" fmla="*/ 9550 h 224409"/>
              <a:gd name="connsiteX5" fmla="*/ 1435545 w 1456157"/>
              <a:gd name="connsiteY5" fmla="*/ 10211 h 224409"/>
              <a:gd name="connsiteX6" fmla="*/ 1376655 w 1456157"/>
              <a:gd name="connsiteY6" fmla="*/ 10630 h 224409"/>
              <a:gd name="connsiteX7" fmla="*/ 1358596 w 1456157"/>
              <a:gd name="connsiteY7" fmla="*/ 30366 h 224409"/>
              <a:gd name="connsiteX8" fmla="*/ 1353173 w 1456157"/>
              <a:gd name="connsiteY8" fmla="*/ 42075 h 224409"/>
              <a:gd name="connsiteX9" fmla="*/ 1330516 w 1456157"/>
              <a:gd name="connsiteY9" fmla="*/ 81343 h 224409"/>
              <a:gd name="connsiteX10" fmla="*/ 1304519 w 1456157"/>
              <a:gd name="connsiteY10" fmla="*/ 109487 h 224409"/>
              <a:gd name="connsiteX11" fmla="*/ 1299807 w 1456157"/>
              <a:gd name="connsiteY11" fmla="*/ 108369 h 224409"/>
              <a:gd name="connsiteX12" fmla="*/ 1292365 w 1456157"/>
              <a:gd name="connsiteY12" fmla="*/ 81547 h 224409"/>
              <a:gd name="connsiteX13" fmla="*/ 1294334 w 1456157"/>
              <a:gd name="connsiteY13" fmla="*/ 22238 h 224409"/>
              <a:gd name="connsiteX14" fmla="*/ 1294130 w 1456157"/>
              <a:gd name="connsiteY14" fmla="*/ 19113 h 224409"/>
              <a:gd name="connsiteX15" fmla="*/ 1253021 w 1456157"/>
              <a:gd name="connsiteY15" fmla="*/ 0 h 224409"/>
              <a:gd name="connsiteX16" fmla="*/ 1235710 w 1456157"/>
              <a:gd name="connsiteY16" fmla="*/ 165 h 224409"/>
              <a:gd name="connsiteX17" fmla="*/ 1193800 w 1456157"/>
              <a:gd name="connsiteY17" fmla="*/ 14072 h 224409"/>
              <a:gd name="connsiteX18" fmla="*/ 1193445 w 1456157"/>
              <a:gd name="connsiteY18" fmla="*/ 15684 h 224409"/>
              <a:gd name="connsiteX19" fmla="*/ 1203389 w 1456157"/>
              <a:gd name="connsiteY19" fmla="*/ 17183 h 224409"/>
              <a:gd name="connsiteX20" fmla="*/ 1209142 w 1456157"/>
              <a:gd name="connsiteY20" fmla="*/ 20117 h 224409"/>
              <a:gd name="connsiteX21" fmla="*/ 1218477 w 1456157"/>
              <a:gd name="connsiteY21" fmla="*/ 58750 h 224409"/>
              <a:gd name="connsiteX22" fmla="*/ 1218350 w 1456157"/>
              <a:gd name="connsiteY22" fmla="*/ 71526 h 224409"/>
              <a:gd name="connsiteX23" fmla="*/ 1209421 w 1456157"/>
              <a:gd name="connsiteY23" fmla="*/ 108788 h 224409"/>
              <a:gd name="connsiteX24" fmla="*/ 1205815 w 1456157"/>
              <a:gd name="connsiteY24" fmla="*/ 109830 h 224409"/>
              <a:gd name="connsiteX25" fmla="*/ 1201992 w 1456157"/>
              <a:gd name="connsiteY25" fmla="*/ 109830 h 224409"/>
              <a:gd name="connsiteX26" fmla="*/ 1175170 w 1456157"/>
              <a:gd name="connsiteY26" fmla="*/ 79057 h 224409"/>
              <a:gd name="connsiteX27" fmla="*/ 1167524 w 1456157"/>
              <a:gd name="connsiteY27" fmla="*/ 63792 h 224409"/>
              <a:gd name="connsiteX28" fmla="*/ 1162317 w 1456157"/>
              <a:gd name="connsiteY28" fmla="*/ 54064 h 224409"/>
              <a:gd name="connsiteX29" fmla="*/ 1152640 w 1456157"/>
              <a:gd name="connsiteY29" fmla="*/ 33934 h 224409"/>
              <a:gd name="connsiteX30" fmla="*/ 1149554 w 1456157"/>
              <a:gd name="connsiteY30" fmla="*/ 26873 h 224409"/>
              <a:gd name="connsiteX31" fmla="*/ 1145833 w 1456157"/>
              <a:gd name="connsiteY31" fmla="*/ 17183 h 224409"/>
              <a:gd name="connsiteX32" fmla="*/ 1144220 w 1456157"/>
              <a:gd name="connsiteY32" fmla="*/ 14999 h 224409"/>
              <a:gd name="connsiteX33" fmla="*/ 1139292 w 1456157"/>
              <a:gd name="connsiteY33" fmla="*/ 11747 h 224409"/>
              <a:gd name="connsiteX34" fmla="*/ 1134758 w 1456157"/>
              <a:gd name="connsiteY34" fmla="*/ 10096 h 224409"/>
              <a:gd name="connsiteX35" fmla="*/ 1133107 w 1456157"/>
              <a:gd name="connsiteY35" fmla="*/ 9830 h 224409"/>
              <a:gd name="connsiteX36" fmla="*/ 1071347 w 1456157"/>
              <a:gd name="connsiteY36" fmla="*/ 10236 h 224409"/>
              <a:gd name="connsiteX37" fmla="*/ 1067435 w 1456157"/>
              <a:gd name="connsiteY37" fmla="*/ 11519 h 224409"/>
              <a:gd name="connsiteX38" fmla="*/ 1064108 w 1456157"/>
              <a:gd name="connsiteY38" fmla="*/ 16002 h 224409"/>
              <a:gd name="connsiteX39" fmla="*/ 1063892 w 1456157"/>
              <a:gd name="connsiteY39" fmla="*/ 20117 h 224409"/>
              <a:gd name="connsiteX40" fmla="*/ 1064286 w 1456157"/>
              <a:gd name="connsiteY40" fmla="*/ 21958 h 224409"/>
              <a:gd name="connsiteX41" fmla="*/ 1084263 w 1456157"/>
              <a:gd name="connsiteY41" fmla="*/ 66243 h 224409"/>
              <a:gd name="connsiteX42" fmla="*/ 1104431 w 1456157"/>
              <a:gd name="connsiteY42" fmla="*/ 103975 h 224409"/>
              <a:gd name="connsiteX43" fmla="*/ 1131774 w 1456157"/>
              <a:gd name="connsiteY43" fmla="*/ 146406 h 224409"/>
              <a:gd name="connsiteX44" fmla="*/ 1157174 w 1456157"/>
              <a:gd name="connsiteY44" fmla="*/ 178537 h 224409"/>
              <a:gd name="connsiteX45" fmla="*/ 1189825 w 1456157"/>
              <a:gd name="connsiteY45" fmla="*/ 204267 h 224409"/>
              <a:gd name="connsiteX46" fmla="*/ 1231862 w 1456157"/>
              <a:gd name="connsiteY46" fmla="*/ 221323 h 224409"/>
              <a:gd name="connsiteX47" fmla="*/ 1246759 w 1456157"/>
              <a:gd name="connsiteY47" fmla="*/ 222999 h 224409"/>
              <a:gd name="connsiteX48" fmla="*/ 1277608 w 1456157"/>
              <a:gd name="connsiteY48" fmla="*/ 222898 h 224409"/>
              <a:gd name="connsiteX49" fmla="*/ 1291654 w 1456157"/>
              <a:gd name="connsiteY49" fmla="*/ 210020 h 224409"/>
              <a:gd name="connsiteX50" fmla="*/ 1291590 w 1456157"/>
              <a:gd name="connsiteY50" fmla="*/ 202120 h 224409"/>
              <a:gd name="connsiteX51" fmla="*/ 1292086 w 1456157"/>
              <a:gd name="connsiteY51" fmla="*/ 196825 h 224409"/>
              <a:gd name="connsiteX52" fmla="*/ 1309624 w 1456157"/>
              <a:gd name="connsiteY52" fmla="*/ 170726 h 224409"/>
              <a:gd name="connsiteX53" fmla="*/ 1313473 w 1456157"/>
              <a:gd name="connsiteY53" fmla="*/ 171767 h 224409"/>
              <a:gd name="connsiteX54" fmla="*/ 1322286 w 1456157"/>
              <a:gd name="connsiteY54" fmla="*/ 178143 h 224409"/>
              <a:gd name="connsiteX55" fmla="*/ 1326401 w 1456157"/>
              <a:gd name="connsiteY55" fmla="*/ 182131 h 224409"/>
              <a:gd name="connsiteX56" fmla="*/ 1334047 w 1456157"/>
              <a:gd name="connsiteY56" fmla="*/ 191541 h 224409"/>
              <a:gd name="connsiteX57" fmla="*/ 1349477 w 1456157"/>
              <a:gd name="connsiteY57" fmla="*/ 208521 h 224409"/>
              <a:gd name="connsiteX58" fmla="*/ 1381100 w 1456157"/>
              <a:gd name="connsiteY58" fmla="*/ 224409 h 224409"/>
              <a:gd name="connsiteX59" fmla="*/ 1384364 w 1456157"/>
              <a:gd name="connsiteY59" fmla="*/ 223749 h 224409"/>
              <a:gd name="connsiteX60" fmla="*/ 1441908 w 1456157"/>
              <a:gd name="connsiteY60" fmla="*/ 222898 h 224409"/>
              <a:gd name="connsiteX61" fmla="*/ 1454608 w 1456157"/>
              <a:gd name="connsiteY61" fmla="*/ 210350 h 224409"/>
              <a:gd name="connsiteX62" fmla="*/ 1453249 w 1456157"/>
              <a:gd name="connsiteY62" fmla="*/ 203378 h 224409"/>
              <a:gd name="connsiteX63" fmla="*/ 1425982 w 1456157"/>
              <a:gd name="connsiteY63" fmla="*/ 167500 h 224409"/>
              <a:gd name="connsiteX64" fmla="*/ 1412050 w 1456157"/>
              <a:gd name="connsiteY64" fmla="*/ 153835 h 224409"/>
              <a:gd name="connsiteX65" fmla="*/ 1411834 w 1456157"/>
              <a:gd name="connsiteY65" fmla="*/ 153835 h 224409"/>
              <a:gd name="connsiteX66" fmla="*/ 1403211 w 1456157"/>
              <a:gd name="connsiteY66" fmla="*/ 145491 h 224409"/>
              <a:gd name="connsiteX67" fmla="*/ 1397750 w 1456157"/>
              <a:gd name="connsiteY67" fmla="*/ 139903 h 224409"/>
              <a:gd name="connsiteX68" fmla="*/ 1391285 w 1456157"/>
              <a:gd name="connsiteY68" fmla="*/ 131585 h 224409"/>
              <a:gd name="connsiteX69" fmla="*/ 1390384 w 1456157"/>
              <a:gd name="connsiteY69" fmla="*/ 126060 h 224409"/>
              <a:gd name="connsiteX70" fmla="*/ 1392746 w 1456157"/>
              <a:gd name="connsiteY70" fmla="*/ 120485 h 224409"/>
              <a:gd name="connsiteX71" fmla="*/ 1394841 w 1456157"/>
              <a:gd name="connsiteY71" fmla="*/ 116421 h 224409"/>
              <a:gd name="connsiteX72" fmla="*/ 1398651 w 1456157"/>
              <a:gd name="connsiteY72" fmla="*/ 110592 h 224409"/>
              <a:gd name="connsiteX73" fmla="*/ 1404176 w 1456157"/>
              <a:gd name="connsiteY73" fmla="*/ 103010 h 224409"/>
              <a:gd name="connsiteX74" fmla="*/ 1424864 w 1456157"/>
              <a:gd name="connsiteY74" fmla="*/ 76238 h 224409"/>
              <a:gd name="connsiteX75" fmla="*/ 1440269 w 1456157"/>
              <a:gd name="connsiteY75" fmla="*/ 54877 h 224409"/>
              <a:gd name="connsiteX76" fmla="*/ 1450607 w 1456157"/>
              <a:gd name="connsiteY76" fmla="*/ 37744 h 224409"/>
              <a:gd name="connsiteX77" fmla="*/ 1455903 w 1456157"/>
              <a:gd name="connsiteY77" fmla="*/ 24841 h 224409"/>
              <a:gd name="connsiteX78" fmla="*/ 1456157 w 1456157"/>
              <a:gd name="connsiteY78" fmla="*/ 16154 h 224409"/>
              <a:gd name="connsiteX0" fmla="*/ 36170 w 1447597"/>
              <a:gd name="connsiteY0" fmla="*/ 29985 h 224409"/>
              <a:gd name="connsiteX1" fmla="*/ 28029 w 1447597"/>
              <a:gd name="connsiteY1" fmla="*/ 32537 h 224409"/>
              <a:gd name="connsiteX2" fmla="*/ 19647 w 1447597"/>
              <a:gd name="connsiteY2" fmla="*/ 34519 h 224409"/>
              <a:gd name="connsiteX3" fmla="*/ 11049 w 1447597"/>
              <a:gd name="connsiteY3" fmla="*/ 35877 h 224409"/>
              <a:gd name="connsiteX4" fmla="*/ 19444 w 1447597"/>
              <a:gd name="connsiteY4" fmla="*/ 29807 h 224409"/>
              <a:gd name="connsiteX5" fmla="*/ 26619 w 1447597"/>
              <a:gd name="connsiteY5" fmla="*/ 22377 h 224409"/>
              <a:gd name="connsiteX6" fmla="*/ 32385 w 1447597"/>
              <a:gd name="connsiteY6" fmla="*/ 13779 h 224409"/>
              <a:gd name="connsiteX7" fmla="*/ 36551 w 1447597"/>
              <a:gd name="connsiteY7" fmla="*/ 4204 h 224409"/>
              <a:gd name="connsiteX8" fmla="*/ 27966 w 1447597"/>
              <a:gd name="connsiteY8" fmla="*/ 8776 h 224409"/>
              <a:gd name="connsiteX9" fmla="*/ 18999 w 1447597"/>
              <a:gd name="connsiteY9" fmla="*/ 12649 h 224409"/>
              <a:gd name="connsiteX10" fmla="*/ 9665 w 1447597"/>
              <a:gd name="connsiteY10" fmla="*/ 15761 h 224409"/>
              <a:gd name="connsiteX11" fmla="*/ 0 w 1447597"/>
              <a:gd name="connsiteY11" fmla="*/ 18085 h 224409"/>
              <a:gd name="connsiteX0" fmla="*/ 1447597 w 1447597"/>
              <a:gd name="connsiteY0" fmla="*/ 16154 h 224409"/>
              <a:gd name="connsiteX1" fmla="*/ 1445565 w 1447597"/>
              <a:gd name="connsiteY1" fmla="*/ 12890 h 224409"/>
              <a:gd name="connsiteX2" fmla="*/ 1443470 w 1447597"/>
              <a:gd name="connsiteY2" fmla="*/ 11747 h 224409"/>
              <a:gd name="connsiteX3" fmla="*/ 1436688 w 1447597"/>
              <a:gd name="connsiteY3" fmla="*/ 9703 h 224409"/>
              <a:gd name="connsiteX4" fmla="*/ 1432332 w 1447597"/>
              <a:gd name="connsiteY4" fmla="*/ 9550 h 224409"/>
              <a:gd name="connsiteX5" fmla="*/ 1426985 w 1447597"/>
              <a:gd name="connsiteY5" fmla="*/ 10211 h 224409"/>
              <a:gd name="connsiteX6" fmla="*/ 1368095 w 1447597"/>
              <a:gd name="connsiteY6" fmla="*/ 10630 h 224409"/>
              <a:gd name="connsiteX7" fmla="*/ 1350036 w 1447597"/>
              <a:gd name="connsiteY7" fmla="*/ 30366 h 224409"/>
              <a:gd name="connsiteX8" fmla="*/ 1344613 w 1447597"/>
              <a:gd name="connsiteY8" fmla="*/ 42075 h 224409"/>
              <a:gd name="connsiteX9" fmla="*/ 1321956 w 1447597"/>
              <a:gd name="connsiteY9" fmla="*/ 81343 h 224409"/>
              <a:gd name="connsiteX10" fmla="*/ 1295959 w 1447597"/>
              <a:gd name="connsiteY10" fmla="*/ 109487 h 224409"/>
              <a:gd name="connsiteX11" fmla="*/ 1291247 w 1447597"/>
              <a:gd name="connsiteY11" fmla="*/ 108369 h 224409"/>
              <a:gd name="connsiteX12" fmla="*/ 1283805 w 1447597"/>
              <a:gd name="connsiteY12" fmla="*/ 81547 h 224409"/>
              <a:gd name="connsiteX13" fmla="*/ 1285774 w 1447597"/>
              <a:gd name="connsiteY13" fmla="*/ 22238 h 224409"/>
              <a:gd name="connsiteX14" fmla="*/ 1285570 w 1447597"/>
              <a:gd name="connsiteY14" fmla="*/ 19113 h 224409"/>
              <a:gd name="connsiteX15" fmla="*/ 1244461 w 1447597"/>
              <a:gd name="connsiteY15" fmla="*/ 0 h 224409"/>
              <a:gd name="connsiteX16" fmla="*/ 1227150 w 1447597"/>
              <a:gd name="connsiteY16" fmla="*/ 165 h 224409"/>
              <a:gd name="connsiteX17" fmla="*/ 1185240 w 1447597"/>
              <a:gd name="connsiteY17" fmla="*/ 14072 h 224409"/>
              <a:gd name="connsiteX18" fmla="*/ 1184885 w 1447597"/>
              <a:gd name="connsiteY18" fmla="*/ 15684 h 224409"/>
              <a:gd name="connsiteX19" fmla="*/ 1194829 w 1447597"/>
              <a:gd name="connsiteY19" fmla="*/ 17183 h 224409"/>
              <a:gd name="connsiteX20" fmla="*/ 1200582 w 1447597"/>
              <a:gd name="connsiteY20" fmla="*/ 20117 h 224409"/>
              <a:gd name="connsiteX21" fmla="*/ 1209917 w 1447597"/>
              <a:gd name="connsiteY21" fmla="*/ 58750 h 224409"/>
              <a:gd name="connsiteX22" fmla="*/ 1209790 w 1447597"/>
              <a:gd name="connsiteY22" fmla="*/ 71526 h 224409"/>
              <a:gd name="connsiteX23" fmla="*/ 1200861 w 1447597"/>
              <a:gd name="connsiteY23" fmla="*/ 108788 h 224409"/>
              <a:gd name="connsiteX24" fmla="*/ 1197255 w 1447597"/>
              <a:gd name="connsiteY24" fmla="*/ 109830 h 224409"/>
              <a:gd name="connsiteX25" fmla="*/ 1193432 w 1447597"/>
              <a:gd name="connsiteY25" fmla="*/ 109830 h 224409"/>
              <a:gd name="connsiteX26" fmla="*/ 1166610 w 1447597"/>
              <a:gd name="connsiteY26" fmla="*/ 79057 h 224409"/>
              <a:gd name="connsiteX27" fmla="*/ 1158964 w 1447597"/>
              <a:gd name="connsiteY27" fmla="*/ 63792 h 224409"/>
              <a:gd name="connsiteX28" fmla="*/ 1153757 w 1447597"/>
              <a:gd name="connsiteY28" fmla="*/ 54064 h 224409"/>
              <a:gd name="connsiteX29" fmla="*/ 1144080 w 1447597"/>
              <a:gd name="connsiteY29" fmla="*/ 33934 h 224409"/>
              <a:gd name="connsiteX30" fmla="*/ 1140994 w 1447597"/>
              <a:gd name="connsiteY30" fmla="*/ 26873 h 224409"/>
              <a:gd name="connsiteX31" fmla="*/ 1137273 w 1447597"/>
              <a:gd name="connsiteY31" fmla="*/ 17183 h 224409"/>
              <a:gd name="connsiteX32" fmla="*/ 1135660 w 1447597"/>
              <a:gd name="connsiteY32" fmla="*/ 14999 h 224409"/>
              <a:gd name="connsiteX33" fmla="*/ 1130732 w 1447597"/>
              <a:gd name="connsiteY33" fmla="*/ 11747 h 224409"/>
              <a:gd name="connsiteX34" fmla="*/ 1126198 w 1447597"/>
              <a:gd name="connsiteY34" fmla="*/ 10096 h 224409"/>
              <a:gd name="connsiteX35" fmla="*/ 1124547 w 1447597"/>
              <a:gd name="connsiteY35" fmla="*/ 9830 h 224409"/>
              <a:gd name="connsiteX36" fmla="*/ 1062787 w 1447597"/>
              <a:gd name="connsiteY36" fmla="*/ 10236 h 224409"/>
              <a:gd name="connsiteX37" fmla="*/ 1058875 w 1447597"/>
              <a:gd name="connsiteY37" fmla="*/ 11519 h 224409"/>
              <a:gd name="connsiteX38" fmla="*/ 1055548 w 1447597"/>
              <a:gd name="connsiteY38" fmla="*/ 16002 h 224409"/>
              <a:gd name="connsiteX39" fmla="*/ 1055332 w 1447597"/>
              <a:gd name="connsiteY39" fmla="*/ 20117 h 224409"/>
              <a:gd name="connsiteX40" fmla="*/ 1055726 w 1447597"/>
              <a:gd name="connsiteY40" fmla="*/ 21958 h 224409"/>
              <a:gd name="connsiteX41" fmla="*/ 1075703 w 1447597"/>
              <a:gd name="connsiteY41" fmla="*/ 66243 h 224409"/>
              <a:gd name="connsiteX42" fmla="*/ 1095871 w 1447597"/>
              <a:gd name="connsiteY42" fmla="*/ 103975 h 224409"/>
              <a:gd name="connsiteX43" fmla="*/ 1123214 w 1447597"/>
              <a:gd name="connsiteY43" fmla="*/ 146406 h 224409"/>
              <a:gd name="connsiteX44" fmla="*/ 1148614 w 1447597"/>
              <a:gd name="connsiteY44" fmla="*/ 178537 h 224409"/>
              <a:gd name="connsiteX45" fmla="*/ 1181265 w 1447597"/>
              <a:gd name="connsiteY45" fmla="*/ 204267 h 224409"/>
              <a:gd name="connsiteX46" fmla="*/ 1223302 w 1447597"/>
              <a:gd name="connsiteY46" fmla="*/ 221323 h 224409"/>
              <a:gd name="connsiteX47" fmla="*/ 1238199 w 1447597"/>
              <a:gd name="connsiteY47" fmla="*/ 222999 h 224409"/>
              <a:gd name="connsiteX48" fmla="*/ 1269048 w 1447597"/>
              <a:gd name="connsiteY48" fmla="*/ 222898 h 224409"/>
              <a:gd name="connsiteX49" fmla="*/ 1283094 w 1447597"/>
              <a:gd name="connsiteY49" fmla="*/ 210020 h 224409"/>
              <a:gd name="connsiteX50" fmla="*/ 1283030 w 1447597"/>
              <a:gd name="connsiteY50" fmla="*/ 202120 h 224409"/>
              <a:gd name="connsiteX51" fmla="*/ 1283526 w 1447597"/>
              <a:gd name="connsiteY51" fmla="*/ 196825 h 224409"/>
              <a:gd name="connsiteX52" fmla="*/ 1301064 w 1447597"/>
              <a:gd name="connsiteY52" fmla="*/ 170726 h 224409"/>
              <a:gd name="connsiteX53" fmla="*/ 1304913 w 1447597"/>
              <a:gd name="connsiteY53" fmla="*/ 171767 h 224409"/>
              <a:gd name="connsiteX54" fmla="*/ 1313726 w 1447597"/>
              <a:gd name="connsiteY54" fmla="*/ 178143 h 224409"/>
              <a:gd name="connsiteX55" fmla="*/ 1317841 w 1447597"/>
              <a:gd name="connsiteY55" fmla="*/ 182131 h 224409"/>
              <a:gd name="connsiteX56" fmla="*/ 1325487 w 1447597"/>
              <a:gd name="connsiteY56" fmla="*/ 191541 h 224409"/>
              <a:gd name="connsiteX57" fmla="*/ 1340917 w 1447597"/>
              <a:gd name="connsiteY57" fmla="*/ 208521 h 224409"/>
              <a:gd name="connsiteX58" fmla="*/ 1372540 w 1447597"/>
              <a:gd name="connsiteY58" fmla="*/ 224409 h 224409"/>
              <a:gd name="connsiteX59" fmla="*/ 1375804 w 1447597"/>
              <a:gd name="connsiteY59" fmla="*/ 223749 h 224409"/>
              <a:gd name="connsiteX60" fmla="*/ 1433348 w 1447597"/>
              <a:gd name="connsiteY60" fmla="*/ 222898 h 224409"/>
              <a:gd name="connsiteX61" fmla="*/ 1446048 w 1447597"/>
              <a:gd name="connsiteY61" fmla="*/ 210350 h 224409"/>
              <a:gd name="connsiteX62" fmla="*/ 1444689 w 1447597"/>
              <a:gd name="connsiteY62" fmla="*/ 203378 h 224409"/>
              <a:gd name="connsiteX63" fmla="*/ 1417422 w 1447597"/>
              <a:gd name="connsiteY63" fmla="*/ 167500 h 224409"/>
              <a:gd name="connsiteX64" fmla="*/ 1403490 w 1447597"/>
              <a:gd name="connsiteY64" fmla="*/ 153835 h 224409"/>
              <a:gd name="connsiteX65" fmla="*/ 1403274 w 1447597"/>
              <a:gd name="connsiteY65" fmla="*/ 153835 h 224409"/>
              <a:gd name="connsiteX66" fmla="*/ 1394651 w 1447597"/>
              <a:gd name="connsiteY66" fmla="*/ 145491 h 224409"/>
              <a:gd name="connsiteX67" fmla="*/ 1389190 w 1447597"/>
              <a:gd name="connsiteY67" fmla="*/ 139903 h 224409"/>
              <a:gd name="connsiteX68" fmla="*/ 1382725 w 1447597"/>
              <a:gd name="connsiteY68" fmla="*/ 131585 h 224409"/>
              <a:gd name="connsiteX69" fmla="*/ 1381824 w 1447597"/>
              <a:gd name="connsiteY69" fmla="*/ 126060 h 224409"/>
              <a:gd name="connsiteX70" fmla="*/ 1384186 w 1447597"/>
              <a:gd name="connsiteY70" fmla="*/ 120485 h 224409"/>
              <a:gd name="connsiteX71" fmla="*/ 1386281 w 1447597"/>
              <a:gd name="connsiteY71" fmla="*/ 116421 h 224409"/>
              <a:gd name="connsiteX72" fmla="*/ 1390091 w 1447597"/>
              <a:gd name="connsiteY72" fmla="*/ 110592 h 224409"/>
              <a:gd name="connsiteX73" fmla="*/ 1395616 w 1447597"/>
              <a:gd name="connsiteY73" fmla="*/ 103010 h 224409"/>
              <a:gd name="connsiteX74" fmla="*/ 1416304 w 1447597"/>
              <a:gd name="connsiteY74" fmla="*/ 76238 h 224409"/>
              <a:gd name="connsiteX75" fmla="*/ 1431709 w 1447597"/>
              <a:gd name="connsiteY75" fmla="*/ 54877 h 224409"/>
              <a:gd name="connsiteX76" fmla="*/ 1442047 w 1447597"/>
              <a:gd name="connsiteY76" fmla="*/ 37744 h 224409"/>
              <a:gd name="connsiteX77" fmla="*/ 1447343 w 1447597"/>
              <a:gd name="connsiteY77" fmla="*/ 24841 h 224409"/>
              <a:gd name="connsiteX78" fmla="*/ 1447597 w 1447597"/>
              <a:gd name="connsiteY78" fmla="*/ 16154 h 224409"/>
              <a:gd name="connsiteX0" fmla="*/ 26505 w 1437932"/>
              <a:gd name="connsiteY0" fmla="*/ 29985 h 224409"/>
              <a:gd name="connsiteX1" fmla="*/ 18364 w 1437932"/>
              <a:gd name="connsiteY1" fmla="*/ 32537 h 224409"/>
              <a:gd name="connsiteX2" fmla="*/ 9982 w 1437932"/>
              <a:gd name="connsiteY2" fmla="*/ 34519 h 224409"/>
              <a:gd name="connsiteX3" fmla="*/ 1384 w 1437932"/>
              <a:gd name="connsiteY3" fmla="*/ 35877 h 224409"/>
              <a:gd name="connsiteX4" fmla="*/ 9779 w 1437932"/>
              <a:gd name="connsiteY4" fmla="*/ 29807 h 224409"/>
              <a:gd name="connsiteX5" fmla="*/ 16954 w 1437932"/>
              <a:gd name="connsiteY5" fmla="*/ 22377 h 224409"/>
              <a:gd name="connsiteX6" fmla="*/ 22720 w 1437932"/>
              <a:gd name="connsiteY6" fmla="*/ 13779 h 224409"/>
              <a:gd name="connsiteX7" fmla="*/ 26886 w 1437932"/>
              <a:gd name="connsiteY7" fmla="*/ 4204 h 224409"/>
              <a:gd name="connsiteX8" fmla="*/ 18301 w 1437932"/>
              <a:gd name="connsiteY8" fmla="*/ 8776 h 224409"/>
              <a:gd name="connsiteX9" fmla="*/ 9334 w 1437932"/>
              <a:gd name="connsiteY9" fmla="*/ 12649 h 224409"/>
              <a:gd name="connsiteX10" fmla="*/ 0 w 1437932"/>
              <a:gd name="connsiteY10" fmla="*/ 15761 h 224409"/>
              <a:gd name="connsiteX0" fmla="*/ 1437932 w 1437932"/>
              <a:gd name="connsiteY0" fmla="*/ 16154 h 224409"/>
              <a:gd name="connsiteX1" fmla="*/ 1435900 w 1437932"/>
              <a:gd name="connsiteY1" fmla="*/ 12890 h 224409"/>
              <a:gd name="connsiteX2" fmla="*/ 1433805 w 1437932"/>
              <a:gd name="connsiteY2" fmla="*/ 11747 h 224409"/>
              <a:gd name="connsiteX3" fmla="*/ 1427023 w 1437932"/>
              <a:gd name="connsiteY3" fmla="*/ 9703 h 224409"/>
              <a:gd name="connsiteX4" fmla="*/ 1422667 w 1437932"/>
              <a:gd name="connsiteY4" fmla="*/ 9550 h 224409"/>
              <a:gd name="connsiteX5" fmla="*/ 1417320 w 1437932"/>
              <a:gd name="connsiteY5" fmla="*/ 10211 h 224409"/>
              <a:gd name="connsiteX6" fmla="*/ 1358430 w 1437932"/>
              <a:gd name="connsiteY6" fmla="*/ 10630 h 224409"/>
              <a:gd name="connsiteX7" fmla="*/ 1340371 w 1437932"/>
              <a:gd name="connsiteY7" fmla="*/ 30366 h 224409"/>
              <a:gd name="connsiteX8" fmla="*/ 1334948 w 1437932"/>
              <a:gd name="connsiteY8" fmla="*/ 42075 h 224409"/>
              <a:gd name="connsiteX9" fmla="*/ 1312291 w 1437932"/>
              <a:gd name="connsiteY9" fmla="*/ 81343 h 224409"/>
              <a:gd name="connsiteX10" fmla="*/ 1286294 w 1437932"/>
              <a:gd name="connsiteY10" fmla="*/ 109487 h 224409"/>
              <a:gd name="connsiteX11" fmla="*/ 1281582 w 1437932"/>
              <a:gd name="connsiteY11" fmla="*/ 108369 h 224409"/>
              <a:gd name="connsiteX12" fmla="*/ 1274140 w 1437932"/>
              <a:gd name="connsiteY12" fmla="*/ 81547 h 224409"/>
              <a:gd name="connsiteX13" fmla="*/ 1276109 w 1437932"/>
              <a:gd name="connsiteY13" fmla="*/ 22238 h 224409"/>
              <a:gd name="connsiteX14" fmla="*/ 1275905 w 1437932"/>
              <a:gd name="connsiteY14" fmla="*/ 19113 h 224409"/>
              <a:gd name="connsiteX15" fmla="*/ 1234796 w 1437932"/>
              <a:gd name="connsiteY15" fmla="*/ 0 h 224409"/>
              <a:gd name="connsiteX16" fmla="*/ 1217485 w 1437932"/>
              <a:gd name="connsiteY16" fmla="*/ 165 h 224409"/>
              <a:gd name="connsiteX17" fmla="*/ 1175575 w 1437932"/>
              <a:gd name="connsiteY17" fmla="*/ 14072 h 224409"/>
              <a:gd name="connsiteX18" fmla="*/ 1175220 w 1437932"/>
              <a:gd name="connsiteY18" fmla="*/ 15684 h 224409"/>
              <a:gd name="connsiteX19" fmla="*/ 1185164 w 1437932"/>
              <a:gd name="connsiteY19" fmla="*/ 17183 h 224409"/>
              <a:gd name="connsiteX20" fmla="*/ 1190917 w 1437932"/>
              <a:gd name="connsiteY20" fmla="*/ 20117 h 224409"/>
              <a:gd name="connsiteX21" fmla="*/ 1200252 w 1437932"/>
              <a:gd name="connsiteY21" fmla="*/ 58750 h 224409"/>
              <a:gd name="connsiteX22" fmla="*/ 1200125 w 1437932"/>
              <a:gd name="connsiteY22" fmla="*/ 71526 h 224409"/>
              <a:gd name="connsiteX23" fmla="*/ 1191196 w 1437932"/>
              <a:gd name="connsiteY23" fmla="*/ 108788 h 224409"/>
              <a:gd name="connsiteX24" fmla="*/ 1187590 w 1437932"/>
              <a:gd name="connsiteY24" fmla="*/ 109830 h 224409"/>
              <a:gd name="connsiteX25" fmla="*/ 1183767 w 1437932"/>
              <a:gd name="connsiteY25" fmla="*/ 109830 h 224409"/>
              <a:gd name="connsiteX26" fmla="*/ 1156945 w 1437932"/>
              <a:gd name="connsiteY26" fmla="*/ 79057 h 224409"/>
              <a:gd name="connsiteX27" fmla="*/ 1149299 w 1437932"/>
              <a:gd name="connsiteY27" fmla="*/ 63792 h 224409"/>
              <a:gd name="connsiteX28" fmla="*/ 1144092 w 1437932"/>
              <a:gd name="connsiteY28" fmla="*/ 54064 h 224409"/>
              <a:gd name="connsiteX29" fmla="*/ 1134415 w 1437932"/>
              <a:gd name="connsiteY29" fmla="*/ 33934 h 224409"/>
              <a:gd name="connsiteX30" fmla="*/ 1131329 w 1437932"/>
              <a:gd name="connsiteY30" fmla="*/ 26873 h 224409"/>
              <a:gd name="connsiteX31" fmla="*/ 1127608 w 1437932"/>
              <a:gd name="connsiteY31" fmla="*/ 17183 h 224409"/>
              <a:gd name="connsiteX32" fmla="*/ 1125995 w 1437932"/>
              <a:gd name="connsiteY32" fmla="*/ 14999 h 224409"/>
              <a:gd name="connsiteX33" fmla="*/ 1121067 w 1437932"/>
              <a:gd name="connsiteY33" fmla="*/ 11747 h 224409"/>
              <a:gd name="connsiteX34" fmla="*/ 1116533 w 1437932"/>
              <a:gd name="connsiteY34" fmla="*/ 10096 h 224409"/>
              <a:gd name="connsiteX35" fmla="*/ 1114882 w 1437932"/>
              <a:gd name="connsiteY35" fmla="*/ 9830 h 224409"/>
              <a:gd name="connsiteX36" fmla="*/ 1053122 w 1437932"/>
              <a:gd name="connsiteY36" fmla="*/ 10236 h 224409"/>
              <a:gd name="connsiteX37" fmla="*/ 1049210 w 1437932"/>
              <a:gd name="connsiteY37" fmla="*/ 11519 h 224409"/>
              <a:gd name="connsiteX38" fmla="*/ 1045883 w 1437932"/>
              <a:gd name="connsiteY38" fmla="*/ 16002 h 224409"/>
              <a:gd name="connsiteX39" fmla="*/ 1045667 w 1437932"/>
              <a:gd name="connsiteY39" fmla="*/ 20117 h 224409"/>
              <a:gd name="connsiteX40" fmla="*/ 1046061 w 1437932"/>
              <a:gd name="connsiteY40" fmla="*/ 21958 h 224409"/>
              <a:gd name="connsiteX41" fmla="*/ 1066038 w 1437932"/>
              <a:gd name="connsiteY41" fmla="*/ 66243 h 224409"/>
              <a:gd name="connsiteX42" fmla="*/ 1086206 w 1437932"/>
              <a:gd name="connsiteY42" fmla="*/ 103975 h 224409"/>
              <a:gd name="connsiteX43" fmla="*/ 1113549 w 1437932"/>
              <a:gd name="connsiteY43" fmla="*/ 146406 h 224409"/>
              <a:gd name="connsiteX44" fmla="*/ 1138949 w 1437932"/>
              <a:gd name="connsiteY44" fmla="*/ 178537 h 224409"/>
              <a:gd name="connsiteX45" fmla="*/ 1171600 w 1437932"/>
              <a:gd name="connsiteY45" fmla="*/ 204267 h 224409"/>
              <a:gd name="connsiteX46" fmla="*/ 1213637 w 1437932"/>
              <a:gd name="connsiteY46" fmla="*/ 221323 h 224409"/>
              <a:gd name="connsiteX47" fmla="*/ 1228534 w 1437932"/>
              <a:gd name="connsiteY47" fmla="*/ 222999 h 224409"/>
              <a:gd name="connsiteX48" fmla="*/ 1259383 w 1437932"/>
              <a:gd name="connsiteY48" fmla="*/ 222898 h 224409"/>
              <a:gd name="connsiteX49" fmla="*/ 1273429 w 1437932"/>
              <a:gd name="connsiteY49" fmla="*/ 210020 h 224409"/>
              <a:gd name="connsiteX50" fmla="*/ 1273365 w 1437932"/>
              <a:gd name="connsiteY50" fmla="*/ 202120 h 224409"/>
              <a:gd name="connsiteX51" fmla="*/ 1273861 w 1437932"/>
              <a:gd name="connsiteY51" fmla="*/ 196825 h 224409"/>
              <a:gd name="connsiteX52" fmla="*/ 1291399 w 1437932"/>
              <a:gd name="connsiteY52" fmla="*/ 170726 h 224409"/>
              <a:gd name="connsiteX53" fmla="*/ 1295248 w 1437932"/>
              <a:gd name="connsiteY53" fmla="*/ 171767 h 224409"/>
              <a:gd name="connsiteX54" fmla="*/ 1304061 w 1437932"/>
              <a:gd name="connsiteY54" fmla="*/ 178143 h 224409"/>
              <a:gd name="connsiteX55" fmla="*/ 1308176 w 1437932"/>
              <a:gd name="connsiteY55" fmla="*/ 182131 h 224409"/>
              <a:gd name="connsiteX56" fmla="*/ 1315822 w 1437932"/>
              <a:gd name="connsiteY56" fmla="*/ 191541 h 224409"/>
              <a:gd name="connsiteX57" fmla="*/ 1331252 w 1437932"/>
              <a:gd name="connsiteY57" fmla="*/ 208521 h 224409"/>
              <a:gd name="connsiteX58" fmla="*/ 1362875 w 1437932"/>
              <a:gd name="connsiteY58" fmla="*/ 224409 h 224409"/>
              <a:gd name="connsiteX59" fmla="*/ 1366139 w 1437932"/>
              <a:gd name="connsiteY59" fmla="*/ 223749 h 224409"/>
              <a:gd name="connsiteX60" fmla="*/ 1423683 w 1437932"/>
              <a:gd name="connsiteY60" fmla="*/ 222898 h 224409"/>
              <a:gd name="connsiteX61" fmla="*/ 1436383 w 1437932"/>
              <a:gd name="connsiteY61" fmla="*/ 210350 h 224409"/>
              <a:gd name="connsiteX62" fmla="*/ 1435024 w 1437932"/>
              <a:gd name="connsiteY62" fmla="*/ 203378 h 224409"/>
              <a:gd name="connsiteX63" fmla="*/ 1407757 w 1437932"/>
              <a:gd name="connsiteY63" fmla="*/ 167500 h 224409"/>
              <a:gd name="connsiteX64" fmla="*/ 1393825 w 1437932"/>
              <a:gd name="connsiteY64" fmla="*/ 153835 h 224409"/>
              <a:gd name="connsiteX65" fmla="*/ 1393609 w 1437932"/>
              <a:gd name="connsiteY65" fmla="*/ 153835 h 224409"/>
              <a:gd name="connsiteX66" fmla="*/ 1384986 w 1437932"/>
              <a:gd name="connsiteY66" fmla="*/ 145491 h 224409"/>
              <a:gd name="connsiteX67" fmla="*/ 1379525 w 1437932"/>
              <a:gd name="connsiteY67" fmla="*/ 139903 h 224409"/>
              <a:gd name="connsiteX68" fmla="*/ 1373060 w 1437932"/>
              <a:gd name="connsiteY68" fmla="*/ 131585 h 224409"/>
              <a:gd name="connsiteX69" fmla="*/ 1372159 w 1437932"/>
              <a:gd name="connsiteY69" fmla="*/ 126060 h 224409"/>
              <a:gd name="connsiteX70" fmla="*/ 1374521 w 1437932"/>
              <a:gd name="connsiteY70" fmla="*/ 120485 h 224409"/>
              <a:gd name="connsiteX71" fmla="*/ 1376616 w 1437932"/>
              <a:gd name="connsiteY71" fmla="*/ 116421 h 224409"/>
              <a:gd name="connsiteX72" fmla="*/ 1380426 w 1437932"/>
              <a:gd name="connsiteY72" fmla="*/ 110592 h 224409"/>
              <a:gd name="connsiteX73" fmla="*/ 1385951 w 1437932"/>
              <a:gd name="connsiteY73" fmla="*/ 103010 h 224409"/>
              <a:gd name="connsiteX74" fmla="*/ 1406639 w 1437932"/>
              <a:gd name="connsiteY74" fmla="*/ 76238 h 224409"/>
              <a:gd name="connsiteX75" fmla="*/ 1422044 w 1437932"/>
              <a:gd name="connsiteY75" fmla="*/ 54877 h 224409"/>
              <a:gd name="connsiteX76" fmla="*/ 1432382 w 1437932"/>
              <a:gd name="connsiteY76" fmla="*/ 37744 h 224409"/>
              <a:gd name="connsiteX77" fmla="*/ 1437678 w 1437932"/>
              <a:gd name="connsiteY77" fmla="*/ 24841 h 224409"/>
              <a:gd name="connsiteX78" fmla="*/ 1437932 w 1437932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4" fmla="*/ 8395 w 1436548"/>
              <a:gd name="connsiteY4" fmla="*/ 29807 h 224409"/>
              <a:gd name="connsiteX5" fmla="*/ 15570 w 1436548"/>
              <a:gd name="connsiteY5" fmla="*/ 22377 h 224409"/>
              <a:gd name="connsiteX6" fmla="*/ 21336 w 1436548"/>
              <a:gd name="connsiteY6" fmla="*/ 13779 h 224409"/>
              <a:gd name="connsiteX7" fmla="*/ 25502 w 1436548"/>
              <a:gd name="connsiteY7" fmla="*/ 4204 h 224409"/>
              <a:gd name="connsiteX8" fmla="*/ 16917 w 1436548"/>
              <a:gd name="connsiteY8" fmla="*/ 8776 h 224409"/>
              <a:gd name="connsiteX9" fmla="*/ 7950 w 1436548"/>
              <a:gd name="connsiteY9" fmla="*/ 12649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4" fmla="*/ 8395 w 1436548"/>
              <a:gd name="connsiteY4" fmla="*/ 29807 h 224409"/>
              <a:gd name="connsiteX5" fmla="*/ 15570 w 1436548"/>
              <a:gd name="connsiteY5" fmla="*/ 22377 h 224409"/>
              <a:gd name="connsiteX6" fmla="*/ 21336 w 1436548"/>
              <a:gd name="connsiteY6" fmla="*/ 13779 h 224409"/>
              <a:gd name="connsiteX7" fmla="*/ 25502 w 1436548"/>
              <a:gd name="connsiteY7" fmla="*/ 4204 h 224409"/>
              <a:gd name="connsiteX8" fmla="*/ 16917 w 1436548"/>
              <a:gd name="connsiteY8" fmla="*/ 8776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4" fmla="*/ 8395 w 1436548"/>
              <a:gd name="connsiteY4" fmla="*/ 29807 h 224409"/>
              <a:gd name="connsiteX5" fmla="*/ 15570 w 1436548"/>
              <a:gd name="connsiteY5" fmla="*/ 22377 h 224409"/>
              <a:gd name="connsiteX6" fmla="*/ 21336 w 1436548"/>
              <a:gd name="connsiteY6" fmla="*/ 13779 h 224409"/>
              <a:gd name="connsiteX7" fmla="*/ 25502 w 1436548"/>
              <a:gd name="connsiteY7" fmla="*/ 4204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4" fmla="*/ 8395 w 1436548"/>
              <a:gd name="connsiteY4" fmla="*/ 29807 h 224409"/>
              <a:gd name="connsiteX5" fmla="*/ 21336 w 1436548"/>
              <a:gd name="connsiteY5" fmla="*/ 13779 h 224409"/>
              <a:gd name="connsiteX6" fmla="*/ 25502 w 1436548"/>
              <a:gd name="connsiteY6" fmla="*/ 4204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4" fmla="*/ 8395 w 1436548"/>
              <a:gd name="connsiteY4" fmla="*/ 29807 h 224409"/>
              <a:gd name="connsiteX5" fmla="*/ 21336 w 1436548"/>
              <a:gd name="connsiteY5" fmla="*/ 13779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4" fmla="*/ 8395 w 1436548"/>
              <a:gd name="connsiteY4" fmla="*/ 29807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16523 w 1427950"/>
              <a:gd name="connsiteY0" fmla="*/ 29985 h 224409"/>
              <a:gd name="connsiteX1" fmla="*/ 8382 w 1427950"/>
              <a:gd name="connsiteY1" fmla="*/ 32537 h 224409"/>
              <a:gd name="connsiteX2" fmla="*/ 0 w 1427950"/>
              <a:gd name="connsiteY2" fmla="*/ 34519 h 224409"/>
              <a:gd name="connsiteX0" fmla="*/ 1427950 w 1427950"/>
              <a:gd name="connsiteY0" fmla="*/ 16154 h 224409"/>
              <a:gd name="connsiteX1" fmla="*/ 1425918 w 1427950"/>
              <a:gd name="connsiteY1" fmla="*/ 12890 h 224409"/>
              <a:gd name="connsiteX2" fmla="*/ 1423823 w 1427950"/>
              <a:gd name="connsiteY2" fmla="*/ 11747 h 224409"/>
              <a:gd name="connsiteX3" fmla="*/ 1417041 w 1427950"/>
              <a:gd name="connsiteY3" fmla="*/ 9703 h 224409"/>
              <a:gd name="connsiteX4" fmla="*/ 1412685 w 1427950"/>
              <a:gd name="connsiteY4" fmla="*/ 9550 h 224409"/>
              <a:gd name="connsiteX5" fmla="*/ 1407338 w 1427950"/>
              <a:gd name="connsiteY5" fmla="*/ 10211 h 224409"/>
              <a:gd name="connsiteX6" fmla="*/ 1348448 w 1427950"/>
              <a:gd name="connsiteY6" fmla="*/ 10630 h 224409"/>
              <a:gd name="connsiteX7" fmla="*/ 1330389 w 1427950"/>
              <a:gd name="connsiteY7" fmla="*/ 30366 h 224409"/>
              <a:gd name="connsiteX8" fmla="*/ 1324966 w 1427950"/>
              <a:gd name="connsiteY8" fmla="*/ 42075 h 224409"/>
              <a:gd name="connsiteX9" fmla="*/ 1302309 w 1427950"/>
              <a:gd name="connsiteY9" fmla="*/ 81343 h 224409"/>
              <a:gd name="connsiteX10" fmla="*/ 1276312 w 1427950"/>
              <a:gd name="connsiteY10" fmla="*/ 109487 h 224409"/>
              <a:gd name="connsiteX11" fmla="*/ 1271600 w 1427950"/>
              <a:gd name="connsiteY11" fmla="*/ 108369 h 224409"/>
              <a:gd name="connsiteX12" fmla="*/ 1264158 w 1427950"/>
              <a:gd name="connsiteY12" fmla="*/ 81547 h 224409"/>
              <a:gd name="connsiteX13" fmla="*/ 1266127 w 1427950"/>
              <a:gd name="connsiteY13" fmla="*/ 22238 h 224409"/>
              <a:gd name="connsiteX14" fmla="*/ 1265923 w 1427950"/>
              <a:gd name="connsiteY14" fmla="*/ 19113 h 224409"/>
              <a:gd name="connsiteX15" fmla="*/ 1224814 w 1427950"/>
              <a:gd name="connsiteY15" fmla="*/ 0 h 224409"/>
              <a:gd name="connsiteX16" fmla="*/ 1207503 w 1427950"/>
              <a:gd name="connsiteY16" fmla="*/ 165 h 224409"/>
              <a:gd name="connsiteX17" fmla="*/ 1165593 w 1427950"/>
              <a:gd name="connsiteY17" fmla="*/ 14072 h 224409"/>
              <a:gd name="connsiteX18" fmla="*/ 1165238 w 1427950"/>
              <a:gd name="connsiteY18" fmla="*/ 15684 h 224409"/>
              <a:gd name="connsiteX19" fmla="*/ 1175182 w 1427950"/>
              <a:gd name="connsiteY19" fmla="*/ 17183 h 224409"/>
              <a:gd name="connsiteX20" fmla="*/ 1180935 w 1427950"/>
              <a:gd name="connsiteY20" fmla="*/ 20117 h 224409"/>
              <a:gd name="connsiteX21" fmla="*/ 1190270 w 1427950"/>
              <a:gd name="connsiteY21" fmla="*/ 58750 h 224409"/>
              <a:gd name="connsiteX22" fmla="*/ 1190143 w 1427950"/>
              <a:gd name="connsiteY22" fmla="*/ 71526 h 224409"/>
              <a:gd name="connsiteX23" fmla="*/ 1181214 w 1427950"/>
              <a:gd name="connsiteY23" fmla="*/ 108788 h 224409"/>
              <a:gd name="connsiteX24" fmla="*/ 1177608 w 1427950"/>
              <a:gd name="connsiteY24" fmla="*/ 109830 h 224409"/>
              <a:gd name="connsiteX25" fmla="*/ 1173785 w 1427950"/>
              <a:gd name="connsiteY25" fmla="*/ 109830 h 224409"/>
              <a:gd name="connsiteX26" fmla="*/ 1146963 w 1427950"/>
              <a:gd name="connsiteY26" fmla="*/ 79057 h 224409"/>
              <a:gd name="connsiteX27" fmla="*/ 1139317 w 1427950"/>
              <a:gd name="connsiteY27" fmla="*/ 63792 h 224409"/>
              <a:gd name="connsiteX28" fmla="*/ 1134110 w 1427950"/>
              <a:gd name="connsiteY28" fmla="*/ 54064 h 224409"/>
              <a:gd name="connsiteX29" fmla="*/ 1124433 w 1427950"/>
              <a:gd name="connsiteY29" fmla="*/ 33934 h 224409"/>
              <a:gd name="connsiteX30" fmla="*/ 1121347 w 1427950"/>
              <a:gd name="connsiteY30" fmla="*/ 26873 h 224409"/>
              <a:gd name="connsiteX31" fmla="*/ 1117626 w 1427950"/>
              <a:gd name="connsiteY31" fmla="*/ 17183 h 224409"/>
              <a:gd name="connsiteX32" fmla="*/ 1116013 w 1427950"/>
              <a:gd name="connsiteY32" fmla="*/ 14999 h 224409"/>
              <a:gd name="connsiteX33" fmla="*/ 1111085 w 1427950"/>
              <a:gd name="connsiteY33" fmla="*/ 11747 h 224409"/>
              <a:gd name="connsiteX34" fmla="*/ 1106551 w 1427950"/>
              <a:gd name="connsiteY34" fmla="*/ 10096 h 224409"/>
              <a:gd name="connsiteX35" fmla="*/ 1104900 w 1427950"/>
              <a:gd name="connsiteY35" fmla="*/ 9830 h 224409"/>
              <a:gd name="connsiteX36" fmla="*/ 1043140 w 1427950"/>
              <a:gd name="connsiteY36" fmla="*/ 10236 h 224409"/>
              <a:gd name="connsiteX37" fmla="*/ 1039228 w 1427950"/>
              <a:gd name="connsiteY37" fmla="*/ 11519 h 224409"/>
              <a:gd name="connsiteX38" fmla="*/ 1035901 w 1427950"/>
              <a:gd name="connsiteY38" fmla="*/ 16002 h 224409"/>
              <a:gd name="connsiteX39" fmla="*/ 1035685 w 1427950"/>
              <a:gd name="connsiteY39" fmla="*/ 20117 h 224409"/>
              <a:gd name="connsiteX40" fmla="*/ 1036079 w 1427950"/>
              <a:gd name="connsiteY40" fmla="*/ 21958 h 224409"/>
              <a:gd name="connsiteX41" fmla="*/ 1056056 w 1427950"/>
              <a:gd name="connsiteY41" fmla="*/ 66243 h 224409"/>
              <a:gd name="connsiteX42" fmla="*/ 1076224 w 1427950"/>
              <a:gd name="connsiteY42" fmla="*/ 103975 h 224409"/>
              <a:gd name="connsiteX43" fmla="*/ 1103567 w 1427950"/>
              <a:gd name="connsiteY43" fmla="*/ 146406 h 224409"/>
              <a:gd name="connsiteX44" fmla="*/ 1128967 w 1427950"/>
              <a:gd name="connsiteY44" fmla="*/ 178537 h 224409"/>
              <a:gd name="connsiteX45" fmla="*/ 1161618 w 1427950"/>
              <a:gd name="connsiteY45" fmla="*/ 204267 h 224409"/>
              <a:gd name="connsiteX46" fmla="*/ 1203655 w 1427950"/>
              <a:gd name="connsiteY46" fmla="*/ 221323 h 224409"/>
              <a:gd name="connsiteX47" fmla="*/ 1218552 w 1427950"/>
              <a:gd name="connsiteY47" fmla="*/ 222999 h 224409"/>
              <a:gd name="connsiteX48" fmla="*/ 1249401 w 1427950"/>
              <a:gd name="connsiteY48" fmla="*/ 222898 h 224409"/>
              <a:gd name="connsiteX49" fmla="*/ 1263447 w 1427950"/>
              <a:gd name="connsiteY49" fmla="*/ 210020 h 224409"/>
              <a:gd name="connsiteX50" fmla="*/ 1263383 w 1427950"/>
              <a:gd name="connsiteY50" fmla="*/ 202120 h 224409"/>
              <a:gd name="connsiteX51" fmla="*/ 1263879 w 1427950"/>
              <a:gd name="connsiteY51" fmla="*/ 196825 h 224409"/>
              <a:gd name="connsiteX52" fmla="*/ 1281417 w 1427950"/>
              <a:gd name="connsiteY52" fmla="*/ 170726 h 224409"/>
              <a:gd name="connsiteX53" fmla="*/ 1285266 w 1427950"/>
              <a:gd name="connsiteY53" fmla="*/ 171767 h 224409"/>
              <a:gd name="connsiteX54" fmla="*/ 1294079 w 1427950"/>
              <a:gd name="connsiteY54" fmla="*/ 178143 h 224409"/>
              <a:gd name="connsiteX55" fmla="*/ 1298194 w 1427950"/>
              <a:gd name="connsiteY55" fmla="*/ 182131 h 224409"/>
              <a:gd name="connsiteX56" fmla="*/ 1305840 w 1427950"/>
              <a:gd name="connsiteY56" fmla="*/ 191541 h 224409"/>
              <a:gd name="connsiteX57" fmla="*/ 1321270 w 1427950"/>
              <a:gd name="connsiteY57" fmla="*/ 208521 h 224409"/>
              <a:gd name="connsiteX58" fmla="*/ 1352893 w 1427950"/>
              <a:gd name="connsiteY58" fmla="*/ 224409 h 224409"/>
              <a:gd name="connsiteX59" fmla="*/ 1356157 w 1427950"/>
              <a:gd name="connsiteY59" fmla="*/ 223749 h 224409"/>
              <a:gd name="connsiteX60" fmla="*/ 1413701 w 1427950"/>
              <a:gd name="connsiteY60" fmla="*/ 222898 h 224409"/>
              <a:gd name="connsiteX61" fmla="*/ 1426401 w 1427950"/>
              <a:gd name="connsiteY61" fmla="*/ 210350 h 224409"/>
              <a:gd name="connsiteX62" fmla="*/ 1425042 w 1427950"/>
              <a:gd name="connsiteY62" fmla="*/ 203378 h 224409"/>
              <a:gd name="connsiteX63" fmla="*/ 1397775 w 1427950"/>
              <a:gd name="connsiteY63" fmla="*/ 167500 h 224409"/>
              <a:gd name="connsiteX64" fmla="*/ 1383843 w 1427950"/>
              <a:gd name="connsiteY64" fmla="*/ 153835 h 224409"/>
              <a:gd name="connsiteX65" fmla="*/ 1383627 w 1427950"/>
              <a:gd name="connsiteY65" fmla="*/ 153835 h 224409"/>
              <a:gd name="connsiteX66" fmla="*/ 1375004 w 1427950"/>
              <a:gd name="connsiteY66" fmla="*/ 145491 h 224409"/>
              <a:gd name="connsiteX67" fmla="*/ 1369543 w 1427950"/>
              <a:gd name="connsiteY67" fmla="*/ 139903 h 224409"/>
              <a:gd name="connsiteX68" fmla="*/ 1363078 w 1427950"/>
              <a:gd name="connsiteY68" fmla="*/ 131585 h 224409"/>
              <a:gd name="connsiteX69" fmla="*/ 1362177 w 1427950"/>
              <a:gd name="connsiteY69" fmla="*/ 126060 h 224409"/>
              <a:gd name="connsiteX70" fmla="*/ 1364539 w 1427950"/>
              <a:gd name="connsiteY70" fmla="*/ 120485 h 224409"/>
              <a:gd name="connsiteX71" fmla="*/ 1366634 w 1427950"/>
              <a:gd name="connsiteY71" fmla="*/ 116421 h 224409"/>
              <a:gd name="connsiteX72" fmla="*/ 1370444 w 1427950"/>
              <a:gd name="connsiteY72" fmla="*/ 110592 h 224409"/>
              <a:gd name="connsiteX73" fmla="*/ 1375969 w 1427950"/>
              <a:gd name="connsiteY73" fmla="*/ 103010 h 224409"/>
              <a:gd name="connsiteX74" fmla="*/ 1396657 w 1427950"/>
              <a:gd name="connsiteY74" fmla="*/ 76238 h 224409"/>
              <a:gd name="connsiteX75" fmla="*/ 1412062 w 1427950"/>
              <a:gd name="connsiteY75" fmla="*/ 54877 h 224409"/>
              <a:gd name="connsiteX76" fmla="*/ 1422400 w 1427950"/>
              <a:gd name="connsiteY76" fmla="*/ 37744 h 224409"/>
              <a:gd name="connsiteX77" fmla="*/ 1427696 w 1427950"/>
              <a:gd name="connsiteY77" fmla="*/ 24841 h 224409"/>
              <a:gd name="connsiteX78" fmla="*/ 1427950 w 1427950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2" fmla="*/ 8141 w 1419568"/>
              <a:gd name="connsiteY2" fmla="*/ 29985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2" fmla="*/ 99581 w 1419568"/>
              <a:gd name="connsiteY2" fmla="*/ 121425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2" fmla="*/ 8141 w 1419568"/>
              <a:gd name="connsiteY2" fmla="*/ 29985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2" fmla="*/ 99581 w 1419568"/>
              <a:gd name="connsiteY2" fmla="*/ 121425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0 w 1411427"/>
              <a:gd name="connsiteY0" fmla="*/ 29985 h 359796"/>
              <a:gd name="connsiteX1" fmla="*/ 896634 w 1411427"/>
              <a:gd name="connsiteY1" fmla="*/ 359796 h 359796"/>
              <a:gd name="connsiteX0" fmla="*/ 1411427 w 1411427"/>
              <a:gd name="connsiteY0" fmla="*/ 16154 h 359796"/>
              <a:gd name="connsiteX1" fmla="*/ 1409395 w 1411427"/>
              <a:gd name="connsiteY1" fmla="*/ 12890 h 359796"/>
              <a:gd name="connsiteX2" fmla="*/ 1407300 w 1411427"/>
              <a:gd name="connsiteY2" fmla="*/ 11747 h 359796"/>
              <a:gd name="connsiteX3" fmla="*/ 1400518 w 1411427"/>
              <a:gd name="connsiteY3" fmla="*/ 9703 h 359796"/>
              <a:gd name="connsiteX4" fmla="*/ 1396162 w 1411427"/>
              <a:gd name="connsiteY4" fmla="*/ 9550 h 359796"/>
              <a:gd name="connsiteX5" fmla="*/ 1390815 w 1411427"/>
              <a:gd name="connsiteY5" fmla="*/ 10211 h 359796"/>
              <a:gd name="connsiteX6" fmla="*/ 1331925 w 1411427"/>
              <a:gd name="connsiteY6" fmla="*/ 10630 h 359796"/>
              <a:gd name="connsiteX7" fmla="*/ 1313866 w 1411427"/>
              <a:gd name="connsiteY7" fmla="*/ 30366 h 359796"/>
              <a:gd name="connsiteX8" fmla="*/ 1308443 w 1411427"/>
              <a:gd name="connsiteY8" fmla="*/ 42075 h 359796"/>
              <a:gd name="connsiteX9" fmla="*/ 1285786 w 1411427"/>
              <a:gd name="connsiteY9" fmla="*/ 81343 h 359796"/>
              <a:gd name="connsiteX10" fmla="*/ 1259789 w 1411427"/>
              <a:gd name="connsiteY10" fmla="*/ 109487 h 359796"/>
              <a:gd name="connsiteX11" fmla="*/ 1255077 w 1411427"/>
              <a:gd name="connsiteY11" fmla="*/ 108369 h 359796"/>
              <a:gd name="connsiteX12" fmla="*/ 1247635 w 1411427"/>
              <a:gd name="connsiteY12" fmla="*/ 81547 h 359796"/>
              <a:gd name="connsiteX13" fmla="*/ 1249604 w 1411427"/>
              <a:gd name="connsiteY13" fmla="*/ 22238 h 359796"/>
              <a:gd name="connsiteX14" fmla="*/ 1249400 w 1411427"/>
              <a:gd name="connsiteY14" fmla="*/ 19113 h 359796"/>
              <a:gd name="connsiteX15" fmla="*/ 1208291 w 1411427"/>
              <a:gd name="connsiteY15" fmla="*/ 0 h 359796"/>
              <a:gd name="connsiteX16" fmla="*/ 1190980 w 1411427"/>
              <a:gd name="connsiteY16" fmla="*/ 165 h 359796"/>
              <a:gd name="connsiteX17" fmla="*/ 1149070 w 1411427"/>
              <a:gd name="connsiteY17" fmla="*/ 14072 h 359796"/>
              <a:gd name="connsiteX18" fmla="*/ 1148715 w 1411427"/>
              <a:gd name="connsiteY18" fmla="*/ 15684 h 359796"/>
              <a:gd name="connsiteX19" fmla="*/ 1158659 w 1411427"/>
              <a:gd name="connsiteY19" fmla="*/ 17183 h 359796"/>
              <a:gd name="connsiteX20" fmla="*/ 1164412 w 1411427"/>
              <a:gd name="connsiteY20" fmla="*/ 20117 h 359796"/>
              <a:gd name="connsiteX21" fmla="*/ 1173747 w 1411427"/>
              <a:gd name="connsiteY21" fmla="*/ 58750 h 359796"/>
              <a:gd name="connsiteX22" fmla="*/ 1173620 w 1411427"/>
              <a:gd name="connsiteY22" fmla="*/ 71526 h 359796"/>
              <a:gd name="connsiteX23" fmla="*/ 1164691 w 1411427"/>
              <a:gd name="connsiteY23" fmla="*/ 108788 h 359796"/>
              <a:gd name="connsiteX24" fmla="*/ 1161085 w 1411427"/>
              <a:gd name="connsiteY24" fmla="*/ 109830 h 359796"/>
              <a:gd name="connsiteX25" fmla="*/ 1157262 w 1411427"/>
              <a:gd name="connsiteY25" fmla="*/ 109830 h 359796"/>
              <a:gd name="connsiteX26" fmla="*/ 1130440 w 1411427"/>
              <a:gd name="connsiteY26" fmla="*/ 79057 h 359796"/>
              <a:gd name="connsiteX27" fmla="*/ 1122794 w 1411427"/>
              <a:gd name="connsiteY27" fmla="*/ 63792 h 359796"/>
              <a:gd name="connsiteX28" fmla="*/ 1117587 w 1411427"/>
              <a:gd name="connsiteY28" fmla="*/ 54064 h 359796"/>
              <a:gd name="connsiteX29" fmla="*/ 1107910 w 1411427"/>
              <a:gd name="connsiteY29" fmla="*/ 33934 h 359796"/>
              <a:gd name="connsiteX30" fmla="*/ 1104824 w 1411427"/>
              <a:gd name="connsiteY30" fmla="*/ 26873 h 359796"/>
              <a:gd name="connsiteX31" fmla="*/ 1101103 w 1411427"/>
              <a:gd name="connsiteY31" fmla="*/ 17183 h 359796"/>
              <a:gd name="connsiteX32" fmla="*/ 1099490 w 1411427"/>
              <a:gd name="connsiteY32" fmla="*/ 14999 h 359796"/>
              <a:gd name="connsiteX33" fmla="*/ 1094562 w 1411427"/>
              <a:gd name="connsiteY33" fmla="*/ 11747 h 359796"/>
              <a:gd name="connsiteX34" fmla="*/ 1090028 w 1411427"/>
              <a:gd name="connsiteY34" fmla="*/ 10096 h 359796"/>
              <a:gd name="connsiteX35" fmla="*/ 1088377 w 1411427"/>
              <a:gd name="connsiteY35" fmla="*/ 9830 h 359796"/>
              <a:gd name="connsiteX36" fmla="*/ 1026617 w 1411427"/>
              <a:gd name="connsiteY36" fmla="*/ 10236 h 359796"/>
              <a:gd name="connsiteX37" fmla="*/ 1022705 w 1411427"/>
              <a:gd name="connsiteY37" fmla="*/ 11519 h 359796"/>
              <a:gd name="connsiteX38" fmla="*/ 1019378 w 1411427"/>
              <a:gd name="connsiteY38" fmla="*/ 16002 h 359796"/>
              <a:gd name="connsiteX39" fmla="*/ 1019162 w 1411427"/>
              <a:gd name="connsiteY39" fmla="*/ 20117 h 359796"/>
              <a:gd name="connsiteX40" fmla="*/ 1019556 w 1411427"/>
              <a:gd name="connsiteY40" fmla="*/ 21958 h 359796"/>
              <a:gd name="connsiteX41" fmla="*/ 1039533 w 1411427"/>
              <a:gd name="connsiteY41" fmla="*/ 66243 h 359796"/>
              <a:gd name="connsiteX42" fmla="*/ 1059701 w 1411427"/>
              <a:gd name="connsiteY42" fmla="*/ 103975 h 359796"/>
              <a:gd name="connsiteX43" fmla="*/ 1087044 w 1411427"/>
              <a:gd name="connsiteY43" fmla="*/ 146406 h 359796"/>
              <a:gd name="connsiteX44" fmla="*/ 1112444 w 1411427"/>
              <a:gd name="connsiteY44" fmla="*/ 178537 h 359796"/>
              <a:gd name="connsiteX45" fmla="*/ 1145095 w 1411427"/>
              <a:gd name="connsiteY45" fmla="*/ 204267 h 359796"/>
              <a:gd name="connsiteX46" fmla="*/ 1187132 w 1411427"/>
              <a:gd name="connsiteY46" fmla="*/ 221323 h 359796"/>
              <a:gd name="connsiteX47" fmla="*/ 1202029 w 1411427"/>
              <a:gd name="connsiteY47" fmla="*/ 222999 h 359796"/>
              <a:gd name="connsiteX48" fmla="*/ 1232878 w 1411427"/>
              <a:gd name="connsiteY48" fmla="*/ 222898 h 359796"/>
              <a:gd name="connsiteX49" fmla="*/ 1246924 w 1411427"/>
              <a:gd name="connsiteY49" fmla="*/ 210020 h 359796"/>
              <a:gd name="connsiteX50" fmla="*/ 1246860 w 1411427"/>
              <a:gd name="connsiteY50" fmla="*/ 202120 h 359796"/>
              <a:gd name="connsiteX51" fmla="*/ 1247356 w 1411427"/>
              <a:gd name="connsiteY51" fmla="*/ 196825 h 359796"/>
              <a:gd name="connsiteX52" fmla="*/ 1264894 w 1411427"/>
              <a:gd name="connsiteY52" fmla="*/ 170726 h 359796"/>
              <a:gd name="connsiteX53" fmla="*/ 1268743 w 1411427"/>
              <a:gd name="connsiteY53" fmla="*/ 171767 h 359796"/>
              <a:gd name="connsiteX54" fmla="*/ 1277556 w 1411427"/>
              <a:gd name="connsiteY54" fmla="*/ 178143 h 359796"/>
              <a:gd name="connsiteX55" fmla="*/ 1281671 w 1411427"/>
              <a:gd name="connsiteY55" fmla="*/ 182131 h 359796"/>
              <a:gd name="connsiteX56" fmla="*/ 1289317 w 1411427"/>
              <a:gd name="connsiteY56" fmla="*/ 191541 h 359796"/>
              <a:gd name="connsiteX57" fmla="*/ 1304747 w 1411427"/>
              <a:gd name="connsiteY57" fmla="*/ 208521 h 359796"/>
              <a:gd name="connsiteX58" fmla="*/ 1336370 w 1411427"/>
              <a:gd name="connsiteY58" fmla="*/ 224409 h 359796"/>
              <a:gd name="connsiteX59" fmla="*/ 1339634 w 1411427"/>
              <a:gd name="connsiteY59" fmla="*/ 223749 h 359796"/>
              <a:gd name="connsiteX60" fmla="*/ 1397178 w 1411427"/>
              <a:gd name="connsiteY60" fmla="*/ 222898 h 359796"/>
              <a:gd name="connsiteX61" fmla="*/ 1409878 w 1411427"/>
              <a:gd name="connsiteY61" fmla="*/ 210350 h 359796"/>
              <a:gd name="connsiteX62" fmla="*/ 1408519 w 1411427"/>
              <a:gd name="connsiteY62" fmla="*/ 203378 h 359796"/>
              <a:gd name="connsiteX63" fmla="*/ 1381252 w 1411427"/>
              <a:gd name="connsiteY63" fmla="*/ 167500 h 359796"/>
              <a:gd name="connsiteX64" fmla="*/ 1367320 w 1411427"/>
              <a:gd name="connsiteY64" fmla="*/ 153835 h 359796"/>
              <a:gd name="connsiteX65" fmla="*/ 1367104 w 1411427"/>
              <a:gd name="connsiteY65" fmla="*/ 153835 h 359796"/>
              <a:gd name="connsiteX66" fmla="*/ 1358481 w 1411427"/>
              <a:gd name="connsiteY66" fmla="*/ 145491 h 359796"/>
              <a:gd name="connsiteX67" fmla="*/ 1353020 w 1411427"/>
              <a:gd name="connsiteY67" fmla="*/ 139903 h 359796"/>
              <a:gd name="connsiteX68" fmla="*/ 1346555 w 1411427"/>
              <a:gd name="connsiteY68" fmla="*/ 131585 h 359796"/>
              <a:gd name="connsiteX69" fmla="*/ 1345654 w 1411427"/>
              <a:gd name="connsiteY69" fmla="*/ 126060 h 359796"/>
              <a:gd name="connsiteX70" fmla="*/ 1348016 w 1411427"/>
              <a:gd name="connsiteY70" fmla="*/ 120485 h 359796"/>
              <a:gd name="connsiteX71" fmla="*/ 1350111 w 1411427"/>
              <a:gd name="connsiteY71" fmla="*/ 116421 h 359796"/>
              <a:gd name="connsiteX72" fmla="*/ 1353921 w 1411427"/>
              <a:gd name="connsiteY72" fmla="*/ 110592 h 359796"/>
              <a:gd name="connsiteX73" fmla="*/ 1359446 w 1411427"/>
              <a:gd name="connsiteY73" fmla="*/ 103010 h 359796"/>
              <a:gd name="connsiteX74" fmla="*/ 1380134 w 1411427"/>
              <a:gd name="connsiteY74" fmla="*/ 76238 h 359796"/>
              <a:gd name="connsiteX75" fmla="*/ 1395539 w 1411427"/>
              <a:gd name="connsiteY75" fmla="*/ 54877 h 359796"/>
              <a:gd name="connsiteX76" fmla="*/ 1405877 w 1411427"/>
              <a:gd name="connsiteY76" fmla="*/ 37744 h 359796"/>
              <a:gd name="connsiteX77" fmla="*/ 1411173 w 1411427"/>
              <a:gd name="connsiteY77" fmla="*/ 24841 h 359796"/>
              <a:gd name="connsiteX78" fmla="*/ 1411427 w 1411427"/>
              <a:gd name="connsiteY78" fmla="*/ 16154 h 359796"/>
              <a:gd name="connsiteX0" fmla="*/ 0 w 593280"/>
              <a:gd name="connsiteY0" fmla="*/ 251366 h 359796"/>
              <a:gd name="connsiteX1" fmla="*/ 78487 w 593280"/>
              <a:gd name="connsiteY1" fmla="*/ 359796 h 359796"/>
              <a:gd name="connsiteX0" fmla="*/ 593280 w 593280"/>
              <a:gd name="connsiteY0" fmla="*/ 16154 h 359796"/>
              <a:gd name="connsiteX1" fmla="*/ 591248 w 593280"/>
              <a:gd name="connsiteY1" fmla="*/ 12890 h 359796"/>
              <a:gd name="connsiteX2" fmla="*/ 589153 w 593280"/>
              <a:gd name="connsiteY2" fmla="*/ 11747 h 359796"/>
              <a:gd name="connsiteX3" fmla="*/ 582371 w 593280"/>
              <a:gd name="connsiteY3" fmla="*/ 9703 h 359796"/>
              <a:gd name="connsiteX4" fmla="*/ 578015 w 593280"/>
              <a:gd name="connsiteY4" fmla="*/ 9550 h 359796"/>
              <a:gd name="connsiteX5" fmla="*/ 572668 w 593280"/>
              <a:gd name="connsiteY5" fmla="*/ 10211 h 359796"/>
              <a:gd name="connsiteX6" fmla="*/ 513778 w 593280"/>
              <a:gd name="connsiteY6" fmla="*/ 10630 h 359796"/>
              <a:gd name="connsiteX7" fmla="*/ 495719 w 593280"/>
              <a:gd name="connsiteY7" fmla="*/ 30366 h 359796"/>
              <a:gd name="connsiteX8" fmla="*/ 490296 w 593280"/>
              <a:gd name="connsiteY8" fmla="*/ 42075 h 359796"/>
              <a:gd name="connsiteX9" fmla="*/ 467639 w 593280"/>
              <a:gd name="connsiteY9" fmla="*/ 81343 h 359796"/>
              <a:gd name="connsiteX10" fmla="*/ 441642 w 593280"/>
              <a:gd name="connsiteY10" fmla="*/ 109487 h 359796"/>
              <a:gd name="connsiteX11" fmla="*/ 436930 w 593280"/>
              <a:gd name="connsiteY11" fmla="*/ 108369 h 359796"/>
              <a:gd name="connsiteX12" fmla="*/ 429488 w 593280"/>
              <a:gd name="connsiteY12" fmla="*/ 81547 h 359796"/>
              <a:gd name="connsiteX13" fmla="*/ 431457 w 593280"/>
              <a:gd name="connsiteY13" fmla="*/ 22238 h 359796"/>
              <a:gd name="connsiteX14" fmla="*/ 431253 w 593280"/>
              <a:gd name="connsiteY14" fmla="*/ 19113 h 359796"/>
              <a:gd name="connsiteX15" fmla="*/ 390144 w 593280"/>
              <a:gd name="connsiteY15" fmla="*/ 0 h 359796"/>
              <a:gd name="connsiteX16" fmla="*/ 372833 w 593280"/>
              <a:gd name="connsiteY16" fmla="*/ 165 h 359796"/>
              <a:gd name="connsiteX17" fmla="*/ 330923 w 593280"/>
              <a:gd name="connsiteY17" fmla="*/ 14072 h 359796"/>
              <a:gd name="connsiteX18" fmla="*/ 330568 w 593280"/>
              <a:gd name="connsiteY18" fmla="*/ 15684 h 359796"/>
              <a:gd name="connsiteX19" fmla="*/ 340512 w 593280"/>
              <a:gd name="connsiteY19" fmla="*/ 17183 h 359796"/>
              <a:gd name="connsiteX20" fmla="*/ 346265 w 593280"/>
              <a:gd name="connsiteY20" fmla="*/ 20117 h 359796"/>
              <a:gd name="connsiteX21" fmla="*/ 355600 w 593280"/>
              <a:gd name="connsiteY21" fmla="*/ 58750 h 359796"/>
              <a:gd name="connsiteX22" fmla="*/ 355473 w 593280"/>
              <a:gd name="connsiteY22" fmla="*/ 71526 h 359796"/>
              <a:gd name="connsiteX23" fmla="*/ 346544 w 593280"/>
              <a:gd name="connsiteY23" fmla="*/ 108788 h 359796"/>
              <a:gd name="connsiteX24" fmla="*/ 342938 w 593280"/>
              <a:gd name="connsiteY24" fmla="*/ 109830 h 359796"/>
              <a:gd name="connsiteX25" fmla="*/ 339115 w 593280"/>
              <a:gd name="connsiteY25" fmla="*/ 109830 h 359796"/>
              <a:gd name="connsiteX26" fmla="*/ 312293 w 593280"/>
              <a:gd name="connsiteY26" fmla="*/ 79057 h 359796"/>
              <a:gd name="connsiteX27" fmla="*/ 304647 w 593280"/>
              <a:gd name="connsiteY27" fmla="*/ 63792 h 359796"/>
              <a:gd name="connsiteX28" fmla="*/ 299440 w 593280"/>
              <a:gd name="connsiteY28" fmla="*/ 54064 h 359796"/>
              <a:gd name="connsiteX29" fmla="*/ 289763 w 593280"/>
              <a:gd name="connsiteY29" fmla="*/ 33934 h 359796"/>
              <a:gd name="connsiteX30" fmla="*/ 286677 w 593280"/>
              <a:gd name="connsiteY30" fmla="*/ 26873 h 359796"/>
              <a:gd name="connsiteX31" fmla="*/ 282956 w 593280"/>
              <a:gd name="connsiteY31" fmla="*/ 17183 h 359796"/>
              <a:gd name="connsiteX32" fmla="*/ 281343 w 593280"/>
              <a:gd name="connsiteY32" fmla="*/ 14999 h 359796"/>
              <a:gd name="connsiteX33" fmla="*/ 276415 w 593280"/>
              <a:gd name="connsiteY33" fmla="*/ 11747 h 359796"/>
              <a:gd name="connsiteX34" fmla="*/ 271881 w 593280"/>
              <a:gd name="connsiteY34" fmla="*/ 10096 h 359796"/>
              <a:gd name="connsiteX35" fmla="*/ 270230 w 593280"/>
              <a:gd name="connsiteY35" fmla="*/ 9830 h 359796"/>
              <a:gd name="connsiteX36" fmla="*/ 208470 w 593280"/>
              <a:gd name="connsiteY36" fmla="*/ 10236 h 359796"/>
              <a:gd name="connsiteX37" fmla="*/ 204558 w 593280"/>
              <a:gd name="connsiteY37" fmla="*/ 11519 h 359796"/>
              <a:gd name="connsiteX38" fmla="*/ 201231 w 593280"/>
              <a:gd name="connsiteY38" fmla="*/ 16002 h 359796"/>
              <a:gd name="connsiteX39" fmla="*/ 201015 w 593280"/>
              <a:gd name="connsiteY39" fmla="*/ 20117 h 359796"/>
              <a:gd name="connsiteX40" fmla="*/ 201409 w 593280"/>
              <a:gd name="connsiteY40" fmla="*/ 21958 h 359796"/>
              <a:gd name="connsiteX41" fmla="*/ 221386 w 593280"/>
              <a:gd name="connsiteY41" fmla="*/ 66243 h 359796"/>
              <a:gd name="connsiteX42" fmla="*/ 241554 w 593280"/>
              <a:gd name="connsiteY42" fmla="*/ 103975 h 359796"/>
              <a:gd name="connsiteX43" fmla="*/ 268897 w 593280"/>
              <a:gd name="connsiteY43" fmla="*/ 146406 h 359796"/>
              <a:gd name="connsiteX44" fmla="*/ 294297 w 593280"/>
              <a:gd name="connsiteY44" fmla="*/ 178537 h 359796"/>
              <a:gd name="connsiteX45" fmla="*/ 326948 w 593280"/>
              <a:gd name="connsiteY45" fmla="*/ 204267 h 359796"/>
              <a:gd name="connsiteX46" fmla="*/ 368985 w 593280"/>
              <a:gd name="connsiteY46" fmla="*/ 221323 h 359796"/>
              <a:gd name="connsiteX47" fmla="*/ 383882 w 593280"/>
              <a:gd name="connsiteY47" fmla="*/ 222999 h 359796"/>
              <a:gd name="connsiteX48" fmla="*/ 414731 w 593280"/>
              <a:gd name="connsiteY48" fmla="*/ 222898 h 359796"/>
              <a:gd name="connsiteX49" fmla="*/ 428777 w 593280"/>
              <a:gd name="connsiteY49" fmla="*/ 210020 h 359796"/>
              <a:gd name="connsiteX50" fmla="*/ 428713 w 593280"/>
              <a:gd name="connsiteY50" fmla="*/ 202120 h 359796"/>
              <a:gd name="connsiteX51" fmla="*/ 429209 w 593280"/>
              <a:gd name="connsiteY51" fmla="*/ 196825 h 359796"/>
              <a:gd name="connsiteX52" fmla="*/ 446747 w 593280"/>
              <a:gd name="connsiteY52" fmla="*/ 170726 h 359796"/>
              <a:gd name="connsiteX53" fmla="*/ 450596 w 593280"/>
              <a:gd name="connsiteY53" fmla="*/ 171767 h 359796"/>
              <a:gd name="connsiteX54" fmla="*/ 459409 w 593280"/>
              <a:gd name="connsiteY54" fmla="*/ 178143 h 359796"/>
              <a:gd name="connsiteX55" fmla="*/ 463524 w 593280"/>
              <a:gd name="connsiteY55" fmla="*/ 182131 h 359796"/>
              <a:gd name="connsiteX56" fmla="*/ 471170 w 593280"/>
              <a:gd name="connsiteY56" fmla="*/ 191541 h 359796"/>
              <a:gd name="connsiteX57" fmla="*/ 486600 w 593280"/>
              <a:gd name="connsiteY57" fmla="*/ 208521 h 359796"/>
              <a:gd name="connsiteX58" fmla="*/ 518223 w 593280"/>
              <a:gd name="connsiteY58" fmla="*/ 224409 h 359796"/>
              <a:gd name="connsiteX59" fmla="*/ 521487 w 593280"/>
              <a:gd name="connsiteY59" fmla="*/ 223749 h 359796"/>
              <a:gd name="connsiteX60" fmla="*/ 579031 w 593280"/>
              <a:gd name="connsiteY60" fmla="*/ 222898 h 359796"/>
              <a:gd name="connsiteX61" fmla="*/ 591731 w 593280"/>
              <a:gd name="connsiteY61" fmla="*/ 210350 h 359796"/>
              <a:gd name="connsiteX62" fmla="*/ 590372 w 593280"/>
              <a:gd name="connsiteY62" fmla="*/ 203378 h 359796"/>
              <a:gd name="connsiteX63" fmla="*/ 563105 w 593280"/>
              <a:gd name="connsiteY63" fmla="*/ 167500 h 359796"/>
              <a:gd name="connsiteX64" fmla="*/ 549173 w 593280"/>
              <a:gd name="connsiteY64" fmla="*/ 153835 h 359796"/>
              <a:gd name="connsiteX65" fmla="*/ 548957 w 593280"/>
              <a:gd name="connsiteY65" fmla="*/ 153835 h 359796"/>
              <a:gd name="connsiteX66" fmla="*/ 540334 w 593280"/>
              <a:gd name="connsiteY66" fmla="*/ 145491 h 359796"/>
              <a:gd name="connsiteX67" fmla="*/ 534873 w 593280"/>
              <a:gd name="connsiteY67" fmla="*/ 139903 h 359796"/>
              <a:gd name="connsiteX68" fmla="*/ 528408 w 593280"/>
              <a:gd name="connsiteY68" fmla="*/ 131585 h 359796"/>
              <a:gd name="connsiteX69" fmla="*/ 527507 w 593280"/>
              <a:gd name="connsiteY69" fmla="*/ 126060 h 359796"/>
              <a:gd name="connsiteX70" fmla="*/ 529869 w 593280"/>
              <a:gd name="connsiteY70" fmla="*/ 120485 h 359796"/>
              <a:gd name="connsiteX71" fmla="*/ 531964 w 593280"/>
              <a:gd name="connsiteY71" fmla="*/ 116421 h 359796"/>
              <a:gd name="connsiteX72" fmla="*/ 535774 w 593280"/>
              <a:gd name="connsiteY72" fmla="*/ 110592 h 359796"/>
              <a:gd name="connsiteX73" fmla="*/ 541299 w 593280"/>
              <a:gd name="connsiteY73" fmla="*/ 103010 h 359796"/>
              <a:gd name="connsiteX74" fmla="*/ 561987 w 593280"/>
              <a:gd name="connsiteY74" fmla="*/ 76238 h 359796"/>
              <a:gd name="connsiteX75" fmla="*/ 577392 w 593280"/>
              <a:gd name="connsiteY75" fmla="*/ 54877 h 359796"/>
              <a:gd name="connsiteX76" fmla="*/ 587730 w 593280"/>
              <a:gd name="connsiteY76" fmla="*/ 37744 h 359796"/>
              <a:gd name="connsiteX77" fmla="*/ 593026 w 593280"/>
              <a:gd name="connsiteY77" fmla="*/ 24841 h 359796"/>
              <a:gd name="connsiteX78" fmla="*/ 593280 w 593280"/>
              <a:gd name="connsiteY78" fmla="*/ 16154 h 359796"/>
              <a:gd name="connsiteX0" fmla="*/ 0 w 554779"/>
              <a:gd name="connsiteY0" fmla="*/ 1109 h 359796"/>
              <a:gd name="connsiteX1" fmla="*/ 39986 w 554779"/>
              <a:gd name="connsiteY1" fmla="*/ 359796 h 359796"/>
              <a:gd name="connsiteX0" fmla="*/ 554779 w 554779"/>
              <a:gd name="connsiteY0" fmla="*/ 16154 h 359796"/>
              <a:gd name="connsiteX1" fmla="*/ 552747 w 554779"/>
              <a:gd name="connsiteY1" fmla="*/ 12890 h 359796"/>
              <a:gd name="connsiteX2" fmla="*/ 550652 w 554779"/>
              <a:gd name="connsiteY2" fmla="*/ 11747 h 359796"/>
              <a:gd name="connsiteX3" fmla="*/ 543870 w 554779"/>
              <a:gd name="connsiteY3" fmla="*/ 9703 h 359796"/>
              <a:gd name="connsiteX4" fmla="*/ 539514 w 554779"/>
              <a:gd name="connsiteY4" fmla="*/ 9550 h 359796"/>
              <a:gd name="connsiteX5" fmla="*/ 534167 w 554779"/>
              <a:gd name="connsiteY5" fmla="*/ 10211 h 359796"/>
              <a:gd name="connsiteX6" fmla="*/ 475277 w 554779"/>
              <a:gd name="connsiteY6" fmla="*/ 10630 h 359796"/>
              <a:gd name="connsiteX7" fmla="*/ 457218 w 554779"/>
              <a:gd name="connsiteY7" fmla="*/ 30366 h 359796"/>
              <a:gd name="connsiteX8" fmla="*/ 451795 w 554779"/>
              <a:gd name="connsiteY8" fmla="*/ 42075 h 359796"/>
              <a:gd name="connsiteX9" fmla="*/ 429138 w 554779"/>
              <a:gd name="connsiteY9" fmla="*/ 81343 h 359796"/>
              <a:gd name="connsiteX10" fmla="*/ 403141 w 554779"/>
              <a:gd name="connsiteY10" fmla="*/ 109487 h 359796"/>
              <a:gd name="connsiteX11" fmla="*/ 398429 w 554779"/>
              <a:gd name="connsiteY11" fmla="*/ 108369 h 359796"/>
              <a:gd name="connsiteX12" fmla="*/ 390987 w 554779"/>
              <a:gd name="connsiteY12" fmla="*/ 81547 h 359796"/>
              <a:gd name="connsiteX13" fmla="*/ 392956 w 554779"/>
              <a:gd name="connsiteY13" fmla="*/ 22238 h 359796"/>
              <a:gd name="connsiteX14" fmla="*/ 392752 w 554779"/>
              <a:gd name="connsiteY14" fmla="*/ 19113 h 359796"/>
              <a:gd name="connsiteX15" fmla="*/ 351643 w 554779"/>
              <a:gd name="connsiteY15" fmla="*/ 0 h 359796"/>
              <a:gd name="connsiteX16" fmla="*/ 334332 w 554779"/>
              <a:gd name="connsiteY16" fmla="*/ 165 h 359796"/>
              <a:gd name="connsiteX17" fmla="*/ 292422 w 554779"/>
              <a:gd name="connsiteY17" fmla="*/ 14072 h 359796"/>
              <a:gd name="connsiteX18" fmla="*/ 292067 w 554779"/>
              <a:gd name="connsiteY18" fmla="*/ 15684 h 359796"/>
              <a:gd name="connsiteX19" fmla="*/ 302011 w 554779"/>
              <a:gd name="connsiteY19" fmla="*/ 17183 h 359796"/>
              <a:gd name="connsiteX20" fmla="*/ 307764 w 554779"/>
              <a:gd name="connsiteY20" fmla="*/ 20117 h 359796"/>
              <a:gd name="connsiteX21" fmla="*/ 317099 w 554779"/>
              <a:gd name="connsiteY21" fmla="*/ 58750 h 359796"/>
              <a:gd name="connsiteX22" fmla="*/ 316972 w 554779"/>
              <a:gd name="connsiteY22" fmla="*/ 71526 h 359796"/>
              <a:gd name="connsiteX23" fmla="*/ 308043 w 554779"/>
              <a:gd name="connsiteY23" fmla="*/ 108788 h 359796"/>
              <a:gd name="connsiteX24" fmla="*/ 304437 w 554779"/>
              <a:gd name="connsiteY24" fmla="*/ 109830 h 359796"/>
              <a:gd name="connsiteX25" fmla="*/ 300614 w 554779"/>
              <a:gd name="connsiteY25" fmla="*/ 109830 h 359796"/>
              <a:gd name="connsiteX26" fmla="*/ 273792 w 554779"/>
              <a:gd name="connsiteY26" fmla="*/ 79057 h 359796"/>
              <a:gd name="connsiteX27" fmla="*/ 266146 w 554779"/>
              <a:gd name="connsiteY27" fmla="*/ 63792 h 359796"/>
              <a:gd name="connsiteX28" fmla="*/ 260939 w 554779"/>
              <a:gd name="connsiteY28" fmla="*/ 54064 h 359796"/>
              <a:gd name="connsiteX29" fmla="*/ 251262 w 554779"/>
              <a:gd name="connsiteY29" fmla="*/ 33934 h 359796"/>
              <a:gd name="connsiteX30" fmla="*/ 248176 w 554779"/>
              <a:gd name="connsiteY30" fmla="*/ 26873 h 359796"/>
              <a:gd name="connsiteX31" fmla="*/ 244455 w 554779"/>
              <a:gd name="connsiteY31" fmla="*/ 17183 h 359796"/>
              <a:gd name="connsiteX32" fmla="*/ 242842 w 554779"/>
              <a:gd name="connsiteY32" fmla="*/ 14999 h 359796"/>
              <a:gd name="connsiteX33" fmla="*/ 237914 w 554779"/>
              <a:gd name="connsiteY33" fmla="*/ 11747 h 359796"/>
              <a:gd name="connsiteX34" fmla="*/ 233380 w 554779"/>
              <a:gd name="connsiteY34" fmla="*/ 10096 h 359796"/>
              <a:gd name="connsiteX35" fmla="*/ 231729 w 554779"/>
              <a:gd name="connsiteY35" fmla="*/ 9830 h 359796"/>
              <a:gd name="connsiteX36" fmla="*/ 169969 w 554779"/>
              <a:gd name="connsiteY36" fmla="*/ 10236 h 359796"/>
              <a:gd name="connsiteX37" fmla="*/ 166057 w 554779"/>
              <a:gd name="connsiteY37" fmla="*/ 11519 h 359796"/>
              <a:gd name="connsiteX38" fmla="*/ 162730 w 554779"/>
              <a:gd name="connsiteY38" fmla="*/ 16002 h 359796"/>
              <a:gd name="connsiteX39" fmla="*/ 162514 w 554779"/>
              <a:gd name="connsiteY39" fmla="*/ 20117 h 359796"/>
              <a:gd name="connsiteX40" fmla="*/ 162908 w 554779"/>
              <a:gd name="connsiteY40" fmla="*/ 21958 h 359796"/>
              <a:gd name="connsiteX41" fmla="*/ 182885 w 554779"/>
              <a:gd name="connsiteY41" fmla="*/ 66243 h 359796"/>
              <a:gd name="connsiteX42" fmla="*/ 203053 w 554779"/>
              <a:gd name="connsiteY42" fmla="*/ 103975 h 359796"/>
              <a:gd name="connsiteX43" fmla="*/ 230396 w 554779"/>
              <a:gd name="connsiteY43" fmla="*/ 146406 h 359796"/>
              <a:gd name="connsiteX44" fmla="*/ 255796 w 554779"/>
              <a:gd name="connsiteY44" fmla="*/ 178537 h 359796"/>
              <a:gd name="connsiteX45" fmla="*/ 288447 w 554779"/>
              <a:gd name="connsiteY45" fmla="*/ 204267 h 359796"/>
              <a:gd name="connsiteX46" fmla="*/ 330484 w 554779"/>
              <a:gd name="connsiteY46" fmla="*/ 221323 h 359796"/>
              <a:gd name="connsiteX47" fmla="*/ 345381 w 554779"/>
              <a:gd name="connsiteY47" fmla="*/ 222999 h 359796"/>
              <a:gd name="connsiteX48" fmla="*/ 376230 w 554779"/>
              <a:gd name="connsiteY48" fmla="*/ 222898 h 359796"/>
              <a:gd name="connsiteX49" fmla="*/ 390276 w 554779"/>
              <a:gd name="connsiteY49" fmla="*/ 210020 h 359796"/>
              <a:gd name="connsiteX50" fmla="*/ 390212 w 554779"/>
              <a:gd name="connsiteY50" fmla="*/ 202120 h 359796"/>
              <a:gd name="connsiteX51" fmla="*/ 390708 w 554779"/>
              <a:gd name="connsiteY51" fmla="*/ 196825 h 359796"/>
              <a:gd name="connsiteX52" fmla="*/ 408246 w 554779"/>
              <a:gd name="connsiteY52" fmla="*/ 170726 h 359796"/>
              <a:gd name="connsiteX53" fmla="*/ 412095 w 554779"/>
              <a:gd name="connsiteY53" fmla="*/ 171767 h 359796"/>
              <a:gd name="connsiteX54" fmla="*/ 420908 w 554779"/>
              <a:gd name="connsiteY54" fmla="*/ 178143 h 359796"/>
              <a:gd name="connsiteX55" fmla="*/ 425023 w 554779"/>
              <a:gd name="connsiteY55" fmla="*/ 182131 h 359796"/>
              <a:gd name="connsiteX56" fmla="*/ 432669 w 554779"/>
              <a:gd name="connsiteY56" fmla="*/ 191541 h 359796"/>
              <a:gd name="connsiteX57" fmla="*/ 448099 w 554779"/>
              <a:gd name="connsiteY57" fmla="*/ 208521 h 359796"/>
              <a:gd name="connsiteX58" fmla="*/ 479722 w 554779"/>
              <a:gd name="connsiteY58" fmla="*/ 224409 h 359796"/>
              <a:gd name="connsiteX59" fmla="*/ 482986 w 554779"/>
              <a:gd name="connsiteY59" fmla="*/ 223749 h 359796"/>
              <a:gd name="connsiteX60" fmla="*/ 540530 w 554779"/>
              <a:gd name="connsiteY60" fmla="*/ 222898 h 359796"/>
              <a:gd name="connsiteX61" fmla="*/ 553230 w 554779"/>
              <a:gd name="connsiteY61" fmla="*/ 210350 h 359796"/>
              <a:gd name="connsiteX62" fmla="*/ 551871 w 554779"/>
              <a:gd name="connsiteY62" fmla="*/ 203378 h 359796"/>
              <a:gd name="connsiteX63" fmla="*/ 524604 w 554779"/>
              <a:gd name="connsiteY63" fmla="*/ 167500 h 359796"/>
              <a:gd name="connsiteX64" fmla="*/ 510672 w 554779"/>
              <a:gd name="connsiteY64" fmla="*/ 153835 h 359796"/>
              <a:gd name="connsiteX65" fmla="*/ 510456 w 554779"/>
              <a:gd name="connsiteY65" fmla="*/ 153835 h 359796"/>
              <a:gd name="connsiteX66" fmla="*/ 501833 w 554779"/>
              <a:gd name="connsiteY66" fmla="*/ 145491 h 359796"/>
              <a:gd name="connsiteX67" fmla="*/ 496372 w 554779"/>
              <a:gd name="connsiteY67" fmla="*/ 139903 h 359796"/>
              <a:gd name="connsiteX68" fmla="*/ 489907 w 554779"/>
              <a:gd name="connsiteY68" fmla="*/ 131585 h 359796"/>
              <a:gd name="connsiteX69" fmla="*/ 489006 w 554779"/>
              <a:gd name="connsiteY69" fmla="*/ 126060 h 359796"/>
              <a:gd name="connsiteX70" fmla="*/ 491368 w 554779"/>
              <a:gd name="connsiteY70" fmla="*/ 120485 h 359796"/>
              <a:gd name="connsiteX71" fmla="*/ 493463 w 554779"/>
              <a:gd name="connsiteY71" fmla="*/ 116421 h 359796"/>
              <a:gd name="connsiteX72" fmla="*/ 497273 w 554779"/>
              <a:gd name="connsiteY72" fmla="*/ 110592 h 359796"/>
              <a:gd name="connsiteX73" fmla="*/ 502798 w 554779"/>
              <a:gd name="connsiteY73" fmla="*/ 103010 h 359796"/>
              <a:gd name="connsiteX74" fmla="*/ 523486 w 554779"/>
              <a:gd name="connsiteY74" fmla="*/ 76238 h 359796"/>
              <a:gd name="connsiteX75" fmla="*/ 538891 w 554779"/>
              <a:gd name="connsiteY75" fmla="*/ 54877 h 359796"/>
              <a:gd name="connsiteX76" fmla="*/ 549229 w 554779"/>
              <a:gd name="connsiteY76" fmla="*/ 37744 h 359796"/>
              <a:gd name="connsiteX77" fmla="*/ 554525 w 554779"/>
              <a:gd name="connsiteY77" fmla="*/ 24841 h 359796"/>
              <a:gd name="connsiteX78" fmla="*/ 554779 w 554779"/>
              <a:gd name="connsiteY78" fmla="*/ 16154 h 359796"/>
              <a:gd name="connsiteX0" fmla="*/ 0 w 554779"/>
              <a:gd name="connsiteY0" fmla="*/ 1109 h 224409"/>
              <a:gd name="connsiteX1" fmla="*/ 20735 w 554779"/>
              <a:gd name="connsiteY1" fmla="*/ 167291 h 224409"/>
              <a:gd name="connsiteX0" fmla="*/ 554779 w 554779"/>
              <a:gd name="connsiteY0" fmla="*/ 16154 h 224409"/>
              <a:gd name="connsiteX1" fmla="*/ 552747 w 554779"/>
              <a:gd name="connsiteY1" fmla="*/ 12890 h 224409"/>
              <a:gd name="connsiteX2" fmla="*/ 550652 w 554779"/>
              <a:gd name="connsiteY2" fmla="*/ 11747 h 224409"/>
              <a:gd name="connsiteX3" fmla="*/ 543870 w 554779"/>
              <a:gd name="connsiteY3" fmla="*/ 9703 h 224409"/>
              <a:gd name="connsiteX4" fmla="*/ 539514 w 554779"/>
              <a:gd name="connsiteY4" fmla="*/ 9550 h 224409"/>
              <a:gd name="connsiteX5" fmla="*/ 534167 w 554779"/>
              <a:gd name="connsiteY5" fmla="*/ 10211 h 224409"/>
              <a:gd name="connsiteX6" fmla="*/ 475277 w 554779"/>
              <a:gd name="connsiteY6" fmla="*/ 10630 h 224409"/>
              <a:gd name="connsiteX7" fmla="*/ 457218 w 554779"/>
              <a:gd name="connsiteY7" fmla="*/ 30366 h 224409"/>
              <a:gd name="connsiteX8" fmla="*/ 451795 w 554779"/>
              <a:gd name="connsiteY8" fmla="*/ 42075 h 224409"/>
              <a:gd name="connsiteX9" fmla="*/ 429138 w 554779"/>
              <a:gd name="connsiteY9" fmla="*/ 81343 h 224409"/>
              <a:gd name="connsiteX10" fmla="*/ 403141 w 554779"/>
              <a:gd name="connsiteY10" fmla="*/ 109487 h 224409"/>
              <a:gd name="connsiteX11" fmla="*/ 398429 w 554779"/>
              <a:gd name="connsiteY11" fmla="*/ 108369 h 224409"/>
              <a:gd name="connsiteX12" fmla="*/ 390987 w 554779"/>
              <a:gd name="connsiteY12" fmla="*/ 81547 h 224409"/>
              <a:gd name="connsiteX13" fmla="*/ 392956 w 554779"/>
              <a:gd name="connsiteY13" fmla="*/ 22238 h 224409"/>
              <a:gd name="connsiteX14" fmla="*/ 392752 w 554779"/>
              <a:gd name="connsiteY14" fmla="*/ 19113 h 224409"/>
              <a:gd name="connsiteX15" fmla="*/ 351643 w 554779"/>
              <a:gd name="connsiteY15" fmla="*/ 0 h 224409"/>
              <a:gd name="connsiteX16" fmla="*/ 334332 w 554779"/>
              <a:gd name="connsiteY16" fmla="*/ 165 h 224409"/>
              <a:gd name="connsiteX17" fmla="*/ 292422 w 554779"/>
              <a:gd name="connsiteY17" fmla="*/ 14072 h 224409"/>
              <a:gd name="connsiteX18" fmla="*/ 292067 w 554779"/>
              <a:gd name="connsiteY18" fmla="*/ 15684 h 224409"/>
              <a:gd name="connsiteX19" fmla="*/ 302011 w 554779"/>
              <a:gd name="connsiteY19" fmla="*/ 17183 h 224409"/>
              <a:gd name="connsiteX20" fmla="*/ 307764 w 554779"/>
              <a:gd name="connsiteY20" fmla="*/ 20117 h 224409"/>
              <a:gd name="connsiteX21" fmla="*/ 317099 w 554779"/>
              <a:gd name="connsiteY21" fmla="*/ 58750 h 224409"/>
              <a:gd name="connsiteX22" fmla="*/ 316972 w 554779"/>
              <a:gd name="connsiteY22" fmla="*/ 71526 h 224409"/>
              <a:gd name="connsiteX23" fmla="*/ 308043 w 554779"/>
              <a:gd name="connsiteY23" fmla="*/ 108788 h 224409"/>
              <a:gd name="connsiteX24" fmla="*/ 304437 w 554779"/>
              <a:gd name="connsiteY24" fmla="*/ 109830 h 224409"/>
              <a:gd name="connsiteX25" fmla="*/ 300614 w 554779"/>
              <a:gd name="connsiteY25" fmla="*/ 109830 h 224409"/>
              <a:gd name="connsiteX26" fmla="*/ 273792 w 554779"/>
              <a:gd name="connsiteY26" fmla="*/ 79057 h 224409"/>
              <a:gd name="connsiteX27" fmla="*/ 266146 w 554779"/>
              <a:gd name="connsiteY27" fmla="*/ 63792 h 224409"/>
              <a:gd name="connsiteX28" fmla="*/ 260939 w 554779"/>
              <a:gd name="connsiteY28" fmla="*/ 54064 h 224409"/>
              <a:gd name="connsiteX29" fmla="*/ 251262 w 554779"/>
              <a:gd name="connsiteY29" fmla="*/ 33934 h 224409"/>
              <a:gd name="connsiteX30" fmla="*/ 248176 w 554779"/>
              <a:gd name="connsiteY30" fmla="*/ 26873 h 224409"/>
              <a:gd name="connsiteX31" fmla="*/ 244455 w 554779"/>
              <a:gd name="connsiteY31" fmla="*/ 17183 h 224409"/>
              <a:gd name="connsiteX32" fmla="*/ 242842 w 554779"/>
              <a:gd name="connsiteY32" fmla="*/ 14999 h 224409"/>
              <a:gd name="connsiteX33" fmla="*/ 237914 w 554779"/>
              <a:gd name="connsiteY33" fmla="*/ 11747 h 224409"/>
              <a:gd name="connsiteX34" fmla="*/ 233380 w 554779"/>
              <a:gd name="connsiteY34" fmla="*/ 10096 h 224409"/>
              <a:gd name="connsiteX35" fmla="*/ 231729 w 554779"/>
              <a:gd name="connsiteY35" fmla="*/ 9830 h 224409"/>
              <a:gd name="connsiteX36" fmla="*/ 169969 w 554779"/>
              <a:gd name="connsiteY36" fmla="*/ 10236 h 224409"/>
              <a:gd name="connsiteX37" fmla="*/ 166057 w 554779"/>
              <a:gd name="connsiteY37" fmla="*/ 11519 h 224409"/>
              <a:gd name="connsiteX38" fmla="*/ 162730 w 554779"/>
              <a:gd name="connsiteY38" fmla="*/ 16002 h 224409"/>
              <a:gd name="connsiteX39" fmla="*/ 162514 w 554779"/>
              <a:gd name="connsiteY39" fmla="*/ 20117 h 224409"/>
              <a:gd name="connsiteX40" fmla="*/ 162908 w 554779"/>
              <a:gd name="connsiteY40" fmla="*/ 21958 h 224409"/>
              <a:gd name="connsiteX41" fmla="*/ 182885 w 554779"/>
              <a:gd name="connsiteY41" fmla="*/ 66243 h 224409"/>
              <a:gd name="connsiteX42" fmla="*/ 203053 w 554779"/>
              <a:gd name="connsiteY42" fmla="*/ 103975 h 224409"/>
              <a:gd name="connsiteX43" fmla="*/ 230396 w 554779"/>
              <a:gd name="connsiteY43" fmla="*/ 146406 h 224409"/>
              <a:gd name="connsiteX44" fmla="*/ 255796 w 554779"/>
              <a:gd name="connsiteY44" fmla="*/ 178537 h 224409"/>
              <a:gd name="connsiteX45" fmla="*/ 288447 w 554779"/>
              <a:gd name="connsiteY45" fmla="*/ 204267 h 224409"/>
              <a:gd name="connsiteX46" fmla="*/ 330484 w 554779"/>
              <a:gd name="connsiteY46" fmla="*/ 221323 h 224409"/>
              <a:gd name="connsiteX47" fmla="*/ 345381 w 554779"/>
              <a:gd name="connsiteY47" fmla="*/ 222999 h 224409"/>
              <a:gd name="connsiteX48" fmla="*/ 376230 w 554779"/>
              <a:gd name="connsiteY48" fmla="*/ 222898 h 224409"/>
              <a:gd name="connsiteX49" fmla="*/ 390276 w 554779"/>
              <a:gd name="connsiteY49" fmla="*/ 210020 h 224409"/>
              <a:gd name="connsiteX50" fmla="*/ 390212 w 554779"/>
              <a:gd name="connsiteY50" fmla="*/ 202120 h 224409"/>
              <a:gd name="connsiteX51" fmla="*/ 390708 w 554779"/>
              <a:gd name="connsiteY51" fmla="*/ 196825 h 224409"/>
              <a:gd name="connsiteX52" fmla="*/ 408246 w 554779"/>
              <a:gd name="connsiteY52" fmla="*/ 170726 h 224409"/>
              <a:gd name="connsiteX53" fmla="*/ 412095 w 554779"/>
              <a:gd name="connsiteY53" fmla="*/ 171767 h 224409"/>
              <a:gd name="connsiteX54" fmla="*/ 420908 w 554779"/>
              <a:gd name="connsiteY54" fmla="*/ 178143 h 224409"/>
              <a:gd name="connsiteX55" fmla="*/ 425023 w 554779"/>
              <a:gd name="connsiteY55" fmla="*/ 182131 h 224409"/>
              <a:gd name="connsiteX56" fmla="*/ 432669 w 554779"/>
              <a:gd name="connsiteY56" fmla="*/ 191541 h 224409"/>
              <a:gd name="connsiteX57" fmla="*/ 448099 w 554779"/>
              <a:gd name="connsiteY57" fmla="*/ 208521 h 224409"/>
              <a:gd name="connsiteX58" fmla="*/ 479722 w 554779"/>
              <a:gd name="connsiteY58" fmla="*/ 224409 h 224409"/>
              <a:gd name="connsiteX59" fmla="*/ 482986 w 554779"/>
              <a:gd name="connsiteY59" fmla="*/ 223749 h 224409"/>
              <a:gd name="connsiteX60" fmla="*/ 540530 w 554779"/>
              <a:gd name="connsiteY60" fmla="*/ 222898 h 224409"/>
              <a:gd name="connsiteX61" fmla="*/ 553230 w 554779"/>
              <a:gd name="connsiteY61" fmla="*/ 210350 h 224409"/>
              <a:gd name="connsiteX62" fmla="*/ 551871 w 554779"/>
              <a:gd name="connsiteY62" fmla="*/ 203378 h 224409"/>
              <a:gd name="connsiteX63" fmla="*/ 524604 w 554779"/>
              <a:gd name="connsiteY63" fmla="*/ 167500 h 224409"/>
              <a:gd name="connsiteX64" fmla="*/ 510672 w 554779"/>
              <a:gd name="connsiteY64" fmla="*/ 153835 h 224409"/>
              <a:gd name="connsiteX65" fmla="*/ 510456 w 554779"/>
              <a:gd name="connsiteY65" fmla="*/ 153835 h 224409"/>
              <a:gd name="connsiteX66" fmla="*/ 501833 w 554779"/>
              <a:gd name="connsiteY66" fmla="*/ 145491 h 224409"/>
              <a:gd name="connsiteX67" fmla="*/ 496372 w 554779"/>
              <a:gd name="connsiteY67" fmla="*/ 139903 h 224409"/>
              <a:gd name="connsiteX68" fmla="*/ 489907 w 554779"/>
              <a:gd name="connsiteY68" fmla="*/ 131585 h 224409"/>
              <a:gd name="connsiteX69" fmla="*/ 489006 w 554779"/>
              <a:gd name="connsiteY69" fmla="*/ 126060 h 224409"/>
              <a:gd name="connsiteX70" fmla="*/ 491368 w 554779"/>
              <a:gd name="connsiteY70" fmla="*/ 120485 h 224409"/>
              <a:gd name="connsiteX71" fmla="*/ 493463 w 554779"/>
              <a:gd name="connsiteY71" fmla="*/ 116421 h 224409"/>
              <a:gd name="connsiteX72" fmla="*/ 497273 w 554779"/>
              <a:gd name="connsiteY72" fmla="*/ 110592 h 224409"/>
              <a:gd name="connsiteX73" fmla="*/ 502798 w 554779"/>
              <a:gd name="connsiteY73" fmla="*/ 103010 h 224409"/>
              <a:gd name="connsiteX74" fmla="*/ 523486 w 554779"/>
              <a:gd name="connsiteY74" fmla="*/ 76238 h 224409"/>
              <a:gd name="connsiteX75" fmla="*/ 538891 w 554779"/>
              <a:gd name="connsiteY75" fmla="*/ 54877 h 224409"/>
              <a:gd name="connsiteX76" fmla="*/ 549229 w 554779"/>
              <a:gd name="connsiteY76" fmla="*/ 37744 h 224409"/>
              <a:gd name="connsiteX77" fmla="*/ 554525 w 554779"/>
              <a:gd name="connsiteY77" fmla="*/ 24841 h 224409"/>
              <a:gd name="connsiteX78" fmla="*/ 554779 w 554779"/>
              <a:gd name="connsiteY78" fmla="*/ 16154 h 22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4779" h="224409">
                <a:moveTo>
                  <a:pt x="0" y="1109"/>
                </a:moveTo>
                <a:lnTo>
                  <a:pt x="20735" y="167291"/>
                </a:lnTo>
              </a:path>
              <a:path w="554779" h="224409">
                <a:moveTo>
                  <a:pt x="554779" y="16154"/>
                </a:moveTo>
                <a:lnTo>
                  <a:pt x="552747" y="12890"/>
                </a:lnTo>
                <a:lnTo>
                  <a:pt x="550652" y="11747"/>
                </a:lnTo>
                <a:lnTo>
                  <a:pt x="543870" y="9703"/>
                </a:lnTo>
                <a:lnTo>
                  <a:pt x="539514" y="9550"/>
                </a:lnTo>
                <a:lnTo>
                  <a:pt x="534167" y="10211"/>
                </a:lnTo>
                <a:lnTo>
                  <a:pt x="475277" y="10630"/>
                </a:lnTo>
                <a:lnTo>
                  <a:pt x="457218" y="30366"/>
                </a:lnTo>
                <a:lnTo>
                  <a:pt x="451795" y="42075"/>
                </a:lnTo>
                <a:lnTo>
                  <a:pt x="429138" y="81343"/>
                </a:lnTo>
                <a:lnTo>
                  <a:pt x="403141" y="109487"/>
                </a:lnTo>
                <a:lnTo>
                  <a:pt x="398429" y="108369"/>
                </a:lnTo>
                <a:lnTo>
                  <a:pt x="390987" y="81547"/>
                </a:lnTo>
                <a:cubicBezTo>
                  <a:pt x="391643" y="61777"/>
                  <a:pt x="392300" y="42008"/>
                  <a:pt x="392956" y="22238"/>
                </a:cubicBezTo>
                <a:lnTo>
                  <a:pt x="392752" y="19113"/>
                </a:lnTo>
                <a:lnTo>
                  <a:pt x="351643" y="0"/>
                </a:lnTo>
                <a:lnTo>
                  <a:pt x="334332" y="165"/>
                </a:lnTo>
                <a:lnTo>
                  <a:pt x="292422" y="14072"/>
                </a:lnTo>
                <a:cubicBezTo>
                  <a:pt x="292304" y="14609"/>
                  <a:pt x="292185" y="15147"/>
                  <a:pt x="292067" y="15684"/>
                </a:cubicBezTo>
                <a:lnTo>
                  <a:pt x="302011" y="17183"/>
                </a:lnTo>
                <a:lnTo>
                  <a:pt x="307764" y="20117"/>
                </a:lnTo>
                <a:lnTo>
                  <a:pt x="317099" y="58750"/>
                </a:lnTo>
                <a:cubicBezTo>
                  <a:pt x="317057" y="63009"/>
                  <a:pt x="317014" y="67267"/>
                  <a:pt x="316972" y="71526"/>
                </a:cubicBezTo>
                <a:lnTo>
                  <a:pt x="308043" y="108788"/>
                </a:lnTo>
                <a:lnTo>
                  <a:pt x="304437" y="109830"/>
                </a:lnTo>
                <a:lnTo>
                  <a:pt x="300614" y="109830"/>
                </a:lnTo>
                <a:lnTo>
                  <a:pt x="273792" y="79057"/>
                </a:lnTo>
                <a:lnTo>
                  <a:pt x="266146" y="63792"/>
                </a:lnTo>
                <a:lnTo>
                  <a:pt x="260939" y="54064"/>
                </a:lnTo>
                <a:lnTo>
                  <a:pt x="251262" y="33934"/>
                </a:lnTo>
                <a:lnTo>
                  <a:pt x="248176" y="26873"/>
                </a:lnTo>
                <a:lnTo>
                  <a:pt x="244455" y="17183"/>
                </a:lnTo>
                <a:lnTo>
                  <a:pt x="242842" y="14999"/>
                </a:lnTo>
                <a:lnTo>
                  <a:pt x="237914" y="11747"/>
                </a:lnTo>
                <a:lnTo>
                  <a:pt x="233380" y="10096"/>
                </a:lnTo>
                <a:lnTo>
                  <a:pt x="231729" y="9830"/>
                </a:lnTo>
                <a:lnTo>
                  <a:pt x="169969" y="10236"/>
                </a:lnTo>
                <a:lnTo>
                  <a:pt x="166057" y="11519"/>
                </a:lnTo>
                <a:lnTo>
                  <a:pt x="162730" y="16002"/>
                </a:lnTo>
                <a:lnTo>
                  <a:pt x="162514" y="20117"/>
                </a:lnTo>
                <a:cubicBezTo>
                  <a:pt x="162645" y="20731"/>
                  <a:pt x="162777" y="21344"/>
                  <a:pt x="162908" y="21958"/>
                </a:cubicBezTo>
                <a:lnTo>
                  <a:pt x="182885" y="66243"/>
                </a:lnTo>
                <a:lnTo>
                  <a:pt x="203053" y="103975"/>
                </a:lnTo>
                <a:lnTo>
                  <a:pt x="230396" y="146406"/>
                </a:lnTo>
                <a:lnTo>
                  <a:pt x="255796" y="178537"/>
                </a:lnTo>
                <a:lnTo>
                  <a:pt x="288447" y="204267"/>
                </a:lnTo>
                <a:lnTo>
                  <a:pt x="330484" y="221323"/>
                </a:lnTo>
                <a:lnTo>
                  <a:pt x="345381" y="222999"/>
                </a:lnTo>
                <a:lnTo>
                  <a:pt x="376230" y="222898"/>
                </a:lnTo>
                <a:lnTo>
                  <a:pt x="390276" y="210020"/>
                </a:lnTo>
                <a:cubicBezTo>
                  <a:pt x="390255" y="207387"/>
                  <a:pt x="390233" y="204753"/>
                  <a:pt x="390212" y="202120"/>
                </a:cubicBezTo>
                <a:cubicBezTo>
                  <a:pt x="390377" y="200355"/>
                  <a:pt x="390543" y="198590"/>
                  <a:pt x="390708" y="196825"/>
                </a:cubicBezTo>
                <a:lnTo>
                  <a:pt x="408246" y="170726"/>
                </a:lnTo>
                <a:lnTo>
                  <a:pt x="412095" y="171767"/>
                </a:lnTo>
                <a:lnTo>
                  <a:pt x="420908" y="178143"/>
                </a:lnTo>
                <a:lnTo>
                  <a:pt x="425023" y="182131"/>
                </a:lnTo>
                <a:lnTo>
                  <a:pt x="432669" y="191541"/>
                </a:lnTo>
                <a:lnTo>
                  <a:pt x="448099" y="208521"/>
                </a:lnTo>
                <a:lnTo>
                  <a:pt x="479722" y="224409"/>
                </a:lnTo>
                <a:lnTo>
                  <a:pt x="482986" y="223749"/>
                </a:lnTo>
                <a:lnTo>
                  <a:pt x="540530" y="222898"/>
                </a:lnTo>
                <a:lnTo>
                  <a:pt x="553230" y="210350"/>
                </a:lnTo>
                <a:lnTo>
                  <a:pt x="551871" y="203378"/>
                </a:lnTo>
                <a:lnTo>
                  <a:pt x="524604" y="167500"/>
                </a:lnTo>
                <a:lnTo>
                  <a:pt x="510672" y="153835"/>
                </a:lnTo>
                <a:lnTo>
                  <a:pt x="510456" y="153835"/>
                </a:lnTo>
                <a:lnTo>
                  <a:pt x="501833" y="145491"/>
                </a:lnTo>
                <a:lnTo>
                  <a:pt x="496372" y="139903"/>
                </a:lnTo>
                <a:lnTo>
                  <a:pt x="489907" y="131585"/>
                </a:lnTo>
                <a:lnTo>
                  <a:pt x="489006" y="126060"/>
                </a:lnTo>
                <a:lnTo>
                  <a:pt x="491368" y="120485"/>
                </a:lnTo>
                <a:lnTo>
                  <a:pt x="493463" y="116421"/>
                </a:lnTo>
                <a:lnTo>
                  <a:pt x="497273" y="110592"/>
                </a:lnTo>
                <a:lnTo>
                  <a:pt x="502798" y="103010"/>
                </a:lnTo>
                <a:lnTo>
                  <a:pt x="523486" y="76238"/>
                </a:lnTo>
                <a:lnTo>
                  <a:pt x="538891" y="54877"/>
                </a:lnTo>
                <a:lnTo>
                  <a:pt x="549229" y="37744"/>
                </a:lnTo>
                <a:lnTo>
                  <a:pt x="554525" y="24841"/>
                </a:lnTo>
                <a:cubicBezTo>
                  <a:pt x="554610" y="21945"/>
                  <a:pt x="554694" y="19050"/>
                  <a:pt x="554779" y="1615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3299" y="3701362"/>
            <a:ext cx="3237230" cy="73596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ru-RU" sz="1700" b="1" spc="-15" dirty="0" smtClean="0">
                <a:solidFill>
                  <a:schemeClr val="bg1"/>
                </a:solidFill>
                <a:latin typeface="Arial"/>
                <a:cs typeface="Arial"/>
              </a:rPr>
              <a:t>ФИО докладчика</a:t>
            </a:r>
            <a:endParaRPr sz="17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lang="ru-RU" sz="1500" spc="-50" dirty="0" smtClean="0">
                <a:solidFill>
                  <a:schemeClr val="bg1"/>
                </a:solidFill>
                <a:latin typeface="Century Gothic"/>
                <a:cs typeface="Century Gothic"/>
              </a:rPr>
              <a:t>должность</a:t>
            </a:r>
            <a:endParaRPr sz="15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2749" y="5635625"/>
            <a:ext cx="588015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>
              <a:lnSpc>
                <a:spcPct val="100000"/>
              </a:lnSpc>
              <a:tabLst>
                <a:tab pos="1704975" algn="l"/>
              </a:tabLst>
            </a:pPr>
            <a:r>
              <a:rPr sz="1600" b="1" spc="-5" dirty="0" smtClean="0">
                <a:solidFill>
                  <a:schemeClr val="bg1"/>
                </a:solidFill>
                <a:latin typeface="Arial"/>
                <a:cs typeface="Arial"/>
              </a:rPr>
              <a:t>650000</a:t>
            </a:r>
            <a:r>
              <a:rPr sz="1600" b="1" spc="-5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sz="1600" b="1" spc="20" dirty="0">
                <a:solidFill>
                  <a:schemeClr val="bg1"/>
                </a:solidFill>
                <a:latin typeface="Arial"/>
                <a:cs typeface="Arial"/>
              </a:rPr>
              <a:t>Кемеровская </a:t>
            </a:r>
            <a:r>
              <a:rPr sz="1600" b="1" spc="-20" dirty="0">
                <a:solidFill>
                  <a:schemeClr val="bg1"/>
                </a:solidFill>
                <a:latin typeface="Arial"/>
                <a:cs typeface="Arial"/>
              </a:rPr>
              <a:t>обл., </a:t>
            </a:r>
            <a:r>
              <a:rPr sz="1600" b="1" spc="-60" dirty="0">
                <a:solidFill>
                  <a:schemeClr val="bg1"/>
                </a:solidFill>
                <a:latin typeface="Arial"/>
                <a:cs typeface="Arial"/>
              </a:rPr>
              <a:t>г. </a:t>
            </a:r>
            <a:r>
              <a:rPr sz="1600" b="1" spc="10" dirty="0">
                <a:solidFill>
                  <a:schemeClr val="bg1"/>
                </a:solidFill>
                <a:latin typeface="Arial"/>
                <a:cs typeface="Arial"/>
              </a:rPr>
              <a:t>Кемерово, </a:t>
            </a:r>
            <a:r>
              <a:rPr sz="1600" b="1" spc="-50" dirty="0">
                <a:solidFill>
                  <a:schemeClr val="bg1"/>
                </a:solidFill>
                <a:latin typeface="Arial"/>
                <a:cs typeface="Arial"/>
              </a:rPr>
              <a:t>ул. </a:t>
            </a:r>
            <a:r>
              <a:rPr sz="1600" b="1" spc="-5" dirty="0">
                <a:solidFill>
                  <a:schemeClr val="bg1"/>
                </a:solidFill>
                <a:latin typeface="Arial"/>
                <a:cs typeface="Arial"/>
              </a:rPr>
              <a:t>Весенняя,</a:t>
            </a:r>
            <a:r>
              <a:rPr sz="1600" b="1" spc="1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Arial"/>
                <a:cs typeface="Arial"/>
              </a:rPr>
              <a:t>28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63299" y="2664298"/>
            <a:ext cx="8344201" cy="44685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1200"/>
              </a:spcBef>
            </a:pPr>
            <a:r>
              <a:rPr lang="ru-RU" sz="3600" cap="all" spc="-5" dirty="0" smtClean="0">
                <a:latin typeface="Arial" pitchFamily="34" charset="0"/>
                <a:cs typeface="Arial" pitchFamily="34" charset="0"/>
              </a:rPr>
              <a:t>Наименование презентации</a:t>
            </a:r>
            <a:endParaRPr lang="ru-RU" sz="2800" cap="all" spc="-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9"/>
          <p:cNvSpPr/>
          <p:nvPr/>
        </p:nvSpPr>
        <p:spPr>
          <a:xfrm>
            <a:off x="773999" y="285551"/>
            <a:ext cx="648327" cy="868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42" y="405630"/>
            <a:ext cx="1129845" cy="810395"/>
          </a:xfrm>
          <a:prstGeom prst="rect">
            <a:avLst/>
          </a:prstGeom>
        </p:spPr>
      </p:pic>
      <p:sp>
        <p:nvSpPr>
          <p:cNvPr id="25" name="CustomShape 151">
            <a:extLst>
              <a:ext uri="{FF2B5EF4-FFF2-40B4-BE49-F238E27FC236}">
                <a16:creationId xmlns="" xmlns:a16="http://schemas.microsoft.com/office/drawing/2014/main" id="{176AFBAC-723C-4CDE-8E97-536EFA226F08}"/>
              </a:ext>
            </a:extLst>
          </p:cNvPr>
          <p:cNvSpPr>
            <a:spLocks noChangeAspect="1"/>
          </p:cNvSpPr>
          <p:nvPr/>
        </p:nvSpPr>
        <p:spPr>
          <a:xfrm>
            <a:off x="3029987" y="377825"/>
            <a:ext cx="842645" cy="8204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Box 5"/>
          <p:cNvSpPr txBox="1"/>
          <p:nvPr/>
        </p:nvSpPr>
        <p:spPr>
          <a:xfrm>
            <a:off x="623632" y="519166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Kuzstu.ru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8500" y="519166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5" dirty="0" err="1">
                <a:solidFill>
                  <a:schemeClr val="bg1"/>
                </a:solidFill>
                <a:latin typeface="Arial"/>
                <a:cs typeface="Arial"/>
              </a:rPr>
              <a:t>News_kuzstu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0100" y="519845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5" dirty="0" err="1">
                <a:solidFill>
                  <a:schemeClr val="bg1"/>
                </a:solidFill>
                <a:latin typeface="Arial"/>
                <a:cs typeface="Arial"/>
              </a:rPr>
              <a:t>Vkuzstu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1700" y="5198454"/>
            <a:ext cx="183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spc="1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Кемерово,</a:t>
            </a:r>
            <a:r>
              <a:rPr lang="ru-RU" sz="1400" spc="1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40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2024</a:t>
            </a:r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83" y="4931533"/>
            <a:ext cx="249825" cy="208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11" y="4895962"/>
            <a:ext cx="287615" cy="287438"/>
          </a:xfrm>
          <a:prstGeom prst="rect">
            <a:avLst/>
          </a:prstGeom>
        </p:spPr>
      </p:pic>
      <p:sp>
        <p:nvSpPr>
          <p:cNvPr id="29" name="object 19"/>
          <p:cNvSpPr/>
          <p:nvPr/>
        </p:nvSpPr>
        <p:spPr>
          <a:xfrm>
            <a:off x="-88900" y="3578225"/>
            <a:ext cx="11125200" cy="52775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800"/>
                </a:moveTo>
                <a:lnTo>
                  <a:pt x="10774603" y="50800"/>
                </a:lnTo>
                <a:lnTo>
                  <a:pt x="10774603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00B0F0"/>
              </a:solidFill>
            </a:endParaRPr>
          </a:p>
        </p:txBody>
      </p:sp>
      <p:sp>
        <p:nvSpPr>
          <p:cNvPr id="33" name="object 19"/>
          <p:cNvSpPr/>
          <p:nvPr/>
        </p:nvSpPr>
        <p:spPr>
          <a:xfrm>
            <a:off x="-78740" y="2153850"/>
            <a:ext cx="11125200" cy="25200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800"/>
                </a:moveTo>
                <a:lnTo>
                  <a:pt x="10774603" y="50800"/>
                </a:lnTo>
                <a:lnTo>
                  <a:pt x="10774603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00B0F0"/>
              </a:solidFill>
            </a:endParaRPr>
          </a:p>
        </p:txBody>
      </p:sp>
      <p:sp>
        <p:nvSpPr>
          <p:cNvPr id="34" name="object 19"/>
          <p:cNvSpPr/>
          <p:nvPr/>
        </p:nvSpPr>
        <p:spPr>
          <a:xfrm>
            <a:off x="633792" y="4645024"/>
            <a:ext cx="5906708" cy="10800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800"/>
                </a:moveTo>
                <a:lnTo>
                  <a:pt x="10774603" y="50800"/>
                </a:lnTo>
                <a:lnTo>
                  <a:pt x="10774603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00B0F0"/>
              </a:solidFill>
            </a:endParaRPr>
          </a:p>
        </p:txBody>
      </p:sp>
      <p:sp>
        <p:nvSpPr>
          <p:cNvPr id="36" name="object 19"/>
          <p:cNvSpPr/>
          <p:nvPr/>
        </p:nvSpPr>
        <p:spPr>
          <a:xfrm>
            <a:off x="633792" y="5506235"/>
            <a:ext cx="5906708" cy="10800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800"/>
                </a:moveTo>
                <a:lnTo>
                  <a:pt x="10774603" y="50800"/>
                </a:lnTo>
                <a:lnTo>
                  <a:pt x="10774603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799999" cy="6083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3513" y="0"/>
            <a:ext cx="4318635" cy="6084570"/>
          </a:xfrm>
          <a:custGeom>
            <a:avLst/>
            <a:gdLst/>
            <a:ahLst/>
            <a:cxnLst/>
            <a:rect l="l" t="t" r="r" b="b"/>
            <a:pathLst>
              <a:path w="4318634" h="6084570">
                <a:moveTo>
                  <a:pt x="25158" y="1190807"/>
                </a:moveTo>
                <a:lnTo>
                  <a:pt x="12776" y="1174310"/>
                </a:lnTo>
                <a:lnTo>
                  <a:pt x="24726" y="1157610"/>
                </a:lnTo>
                <a:lnTo>
                  <a:pt x="91566" y="1064036"/>
                </a:lnTo>
                <a:lnTo>
                  <a:pt x="7543" y="910036"/>
                </a:lnTo>
                <a:lnTo>
                  <a:pt x="0" y="896167"/>
                </a:lnTo>
                <a:lnTo>
                  <a:pt x="7785" y="882578"/>
                </a:lnTo>
                <a:lnTo>
                  <a:pt x="62877" y="786135"/>
                </a:lnTo>
                <a:lnTo>
                  <a:pt x="21285" y="675226"/>
                </a:lnTo>
                <a:lnTo>
                  <a:pt x="12699" y="652340"/>
                </a:lnTo>
                <a:lnTo>
                  <a:pt x="34315" y="640631"/>
                </a:lnTo>
                <a:lnTo>
                  <a:pt x="404139" y="440276"/>
                </a:lnTo>
                <a:lnTo>
                  <a:pt x="419887" y="431767"/>
                </a:lnTo>
                <a:lnTo>
                  <a:pt x="434339" y="442600"/>
                </a:lnTo>
                <a:lnTo>
                  <a:pt x="535419" y="518419"/>
                </a:lnTo>
                <a:lnTo>
                  <a:pt x="626351" y="401566"/>
                </a:lnTo>
                <a:lnTo>
                  <a:pt x="635177" y="390174"/>
                </a:lnTo>
                <a:lnTo>
                  <a:pt x="649490" y="390657"/>
                </a:lnTo>
                <a:lnTo>
                  <a:pt x="997140" y="402645"/>
                </a:lnTo>
                <a:lnTo>
                  <a:pt x="941133" y="365282"/>
                </a:lnTo>
                <a:lnTo>
                  <a:pt x="910361" y="344797"/>
                </a:lnTo>
                <a:lnTo>
                  <a:pt x="938377" y="320553"/>
                </a:lnTo>
                <a:lnTo>
                  <a:pt x="1169530" y="120236"/>
                </a:lnTo>
                <a:lnTo>
                  <a:pt x="1179118" y="114724"/>
                </a:lnTo>
                <a:lnTo>
                  <a:pt x="1395501" y="42600"/>
                </a:lnTo>
                <a:lnTo>
                  <a:pt x="1406145" y="0"/>
                </a:lnTo>
              </a:path>
              <a:path w="4318634" h="6084570">
                <a:moveTo>
                  <a:pt x="3606453" y="0"/>
                </a:moveTo>
                <a:lnTo>
                  <a:pt x="3674287" y="135653"/>
                </a:lnTo>
                <a:lnTo>
                  <a:pt x="3927373" y="254741"/>
                </a:lnTo>
                <a:lnTo>
                  <a:pt x="3939273" y="265333"/>
                </a:lnTo>
                <a:lnTo>
                  <a:pt x="4170400" y="635119"/>
                </a:lnTo>
                <a:lnTo>
                  <a:pt x="4174705" y="650029"/>
                </a:lnTo>
                <a:lnTo>
                  <a:pt x="4174705" y="869472"/>
                </a:lnTo>
                <a:lnTo>
                  <a:pt x="4274312" y="969065"/>
                </a:lnTo>
                <a:lnTo>
                  <a:pt x="4286618" y="981384"/>
                </a:lnTo>
                <a:lnTo>
                  <a:pt x="4281144" y="997844"/>
                </a:lnTo>
                <a:lnTo>
                  <a:pt x="4234929" y="1136515"/>
                </a:lnTo>
                <a:lnTo>
                  <a:pt x="4223334" y="1151539"/>
                </a:lnTo>
                <a:lnTo>
                  <a:pt x="3720617" y="1471427"/>
                </a:lnTo>
                <a:lnTo>
                  <a:pt x="3499535" y="1869381"/>
                </a:lnTo>
                <a:lnTo>
                  <a:pt x="3632657" y="2209563"/>
                </a:lnTo>
                <a:lnTo>
                  <a:pt x="3770439" y="2454508"/>
                </a:lnTo>
                <a:lnTo>
                  <a:pt x="3773411" y="2474130"/>
                </a:lnTo>
                <a:lnTo>
                  <a:pt x="3619309" y="3198373"/>
                </a:lnTo>
                <a:lnTo>
                  <a:pt x="3616109" y="3213422"/>
                </a:lnTo>
                <a:lnTo>
                  <a:pt x="3601567" y="3218896"/>
                </a:lnTo>
                <a:lnTo>
                  <a:pt x="3552863" y="3237158"/>
                </a:lnTo>
                <a:lnTo>
                  <a:pt x="3648392" y="3268997"/>
                </a:lnTo>
                <a:lnTo>
                  <a:pt x="3821429" y="3139229"/>
                </a:lnTo>
                <a:lnTo>
                  <a:pt x="3837444" y="3127202"/>
                </a:lnTo>
                <a:lnTo>
                  <a:pt x="3853941" y="3138238"/>
                </a:lnTo>
                <a:lnTo>
                  <a:pt x="3992384" y="3230529"/>
                </a:lnTo>
                <a:lnTo>
                  <a:pt x="4221340" y="3352614"/>
                </a:lnTo>
                <a:lnTo>
                  <a:pt x="4236364" y="3360602"/>
                </a:lnTo>
                <a:lnTo>
                  <a:pt x="4236364" y="3583297"/>
                </a:lnTo>
                <a:lnTo>
                  <a:pt x="4216184" y="3589380"/>
                </a:lnTo>
                <a:lnTo>
                  <a:pt x="4079189" y="3630439"/>
                </a:lnTo>
                <a:lnTo>
                  <a:pt x="4053954" y="3794511"/>
                </a:lnTo>
                <a:lnTo>
                  <a:pt x="4268812" y="3923441"/>
                </a:lnTo>
                <a:lnTo>
                  <a:pt x="4282579" y="3931709"/>
                </a:lnTo>
                <a:lnTo>
                  <a:pt x="4282579" y="4155610"/>
                </a:lnTo>
                <a:lnTo>
                  <a:pt x="4259846" y="4160156"/>
                </a:lnTo>
                <a:lnTo>
                  <a:pt x="4116908" y="4188757"/>
                </a:lnTo>
                <a:lnTo>
                  <a:pt x="3957294" y="4420875"/>
                </a:lnTo>
                <a:lnTo>
                  <a:pt x="3904170" y="4699983"/>
                </a:lnTo>
                <a:lnTo>
                  <a:pt x="3973004" y="4690153"/>
                </a:lnTo>
                <a:lnTo>
                  <a:pt x="3993134" y="4687270"/>
                </a:lnTo>
                <a:lnTo>
                  <a:pt x="4178465" y="5057907"/>
                </a:lnTo>
                <a:lnTo>
                  <a:pt x="4170959" y="5071051"/>
                </a:lnTo>
                <a:lnTo>
                  <a:pt x="4053954" y="5275801"/>
                </a:lnTo>
                <a:lnTo>
                  <a:pt x="4078236" y="5348584"/>
                </a:lnTo>
                <a:lnTo>
                  <a:pt x="4257014" y="5497619"/>
                </a:lnTo>
                <a:lnTo>
                  <a:pt x="4265282" y="5509506"/>
                </a:lnTo>
                <a:lnTo>
                  <a:pt x="4311510" y="5632759"/>
                </a:lnTo>
                <a:lnTo>
                  <a:pt x="4318215" y="5650616"/>
                </a:lnTo>
                <a:lnTo>
                  <a:pt x="4304118" y="5663405"/>
                </a:lnTo>
                <a:lnTo>
                  <a:pt x="4149826" y="5803714"/>
                </a:lnTo>
                <a:lnTo>
                  <a:pt x="4218432" y="5954616"/>
                </a:lnTo>
                <a:lnTo>
                  <a:pt x="4226852" y="5973145"/>
                </a:lnTo>
                <a:lnTo>
                  <a:pt x="4211662" y="5987013"/>
                </a:lnTo>
                <a:lnTo>
                  <a:pt x="4105442" y="6083998"/>
                </a:lnTo>
              </a:path>
              <a:path w="4318634" h="6084570">
                <a:moveTo>
                  <a:pt x="2515692" y="6083998"/>
                </a:moveTo>
                <a:lnTo>
                  <a:pt x="2515692" y="6051186"/>
                </a:lnTo>
                <a:lnTo>
                  <a:pt x="2292210" y="6009264"/>
                </a:lnTo>
                <a:lnTo>
                  <a:pt x="2258517" y="6002964"/>
                </a:lnTo>
                <a:lnTo>
                  <a:pt x="2271268" y="5971113"/>
                </a:lnTo>
                <a:lnTo>
                  <a:pt x="2325763" y="5834880"/>
                </a:lnTo>
                <a:lnTo>
                  <a:pt x="2093163" y="5616859"/>
                </a:lnTo>
                <a:lnTo>
                  <a:pt x="2071954" y="5596971"/>
                </a:lnTo>
                <a:lnTo>
                  <a:pt x="2092528" y="5576397"/>
                </a:lnTo>
                <a:lnTo>
                  <a:pt x="2179497" y="5489415"/>
                </a:lnTo>
                <a:lnTo>
                  <a:pt x="2218931" y="5331604"/>
                </a:lnTo>
                <a:lnTo>
                  <a:pt x="1835086" y="5080640"/>
                </a:lnTo>
                <a:lnTo>
                  <a:pt x="1816417" y="5068410"/>
                </a:lnTo>
                <a:lnTo>
                  <a:pt x="1824062" y="5047429"/>
                </a:lnTo>
                <a:lnTo>
                  <a:pt x="1867001" y="4929268"/>
                </a:lnTo>
                <a:lnTo>
                  <a:pt x="1872754" y="4913444"/>
                </a:lnTo>
                <a:lnTo>
                  <a:pt x="1889378" y="4910955"/>
                </a:lnTo>
                <a:lnTo>
                  <a:pt x="1965959" y="4899538"/>
                </a:lnTo>
                <a:lnTo>
                  <a:pt x="1970557" y="4749322"/>
                </a:lnTo>
                <a:lnTo>
                  <a:pt x="1816989" y="4731059"/>
                </a:lnTo>
                <a:lnTo>
                  <a:pt x="1803641" y="4729497"/>
                </a:lnTo>
                <a:lnTo>
                  <a:pt x="1796491" y="4718080"/>
                </a:lnTo>
                <a:lnTo>
                  <a:pt x="1718818" y="4594357"/>
                </a:lnTo>
                <a:lnTo>
                  <a:pt x="1714423" y="4579371"/>
                </a:lnTo>
                <a:lnTo>
                  <a:pt x="1714423" y="4500148"/>
                </a:lnTo>
                <a:lnTo>
                  <a:pt x="1632127" y="4431581"/>
                </a:lnTo>
                <a:lnTo>
                  <a:pt x="1624050" y="4420430"/>
                </a:lnTo>
                <a:lnTo>
                  <a:pt x="1486103" y="4083169"/>
                </a:lnTo>
                <a:lnTo>
                  <a:pt x="1354950" y="3864564"/>
                </a:lnTo>
                <a:lnTo>
                  <a:pt x="1228102" y="3836344"/>
                </a:lnTo>
                <a:lnTo>
                  <a:pt x="1211008" y="3824889"/>
                </a:lnTo>
                <a:lnTo>
                  <a:pt x="1078280" y="3633157"/>
                </a:lnTo>
                <a:lnTo>
                  <a:pt x="734021" y="3543343"/>
                </a:lnTo>
                <a:lnTo>
                  <a:pt x="722426" y="3540346"/>
                </a:lnTo>
                <a:lnTo>
                  <a:pt x="716597" y="3530236"/>
                </a:lnTo>
                <a:lnTo>
                  <a:pt x="485444" y="3129615"/>
                </a:lnTo>
                <a:lnTo>
                  <a:pt x="484123" y="3126846"/>
                </a:lnTo>
                <a:lnTo>
                  <a:pt x="299224" y="2710794"/>
                </a:lnTo>
                <a:lnTo>
                  <a:pt x="291845" y="2694170"/>
                </a:lnTo>
                <a:lnTo>
                  <a:pt x="304063" y="2680594"/>
                </a:lnTo>
                <a:lnTo>
                  <a:pt x="428993" y="2541795"/>
                </a:lnTo>
                <a:lnTo>
                  <a:pt x="285368" y="2297612"/>
                </a:lnTo>
                <a:lnTo>
                  <a:pt x="281368" y="2280963"/>
                </a:lnTo>
                <a:lnTo>
                  <a:pt x="325437" y="1781523"/>
                </a:lnTo>
                <a:lnTo>
                  <a:pt x="211099" y="1756123"/>
                </a:lnTo>
                <a:lnTo>
                  <a:pt x="194195" y="1744972"/>
                </a:lnTo>
                <a:lnTo>
                  <a:pt x="117170" y="1637098"/>
                </a:lnTo>
                <a:lnTo>
                  <a:pt x="103301" y="1617693"/>
                </a:lnTo>
                <a:lnTo>
                  <a:pt x="120167" y="1600827"/>
                </a:lnTo>
                <a:lnTo>
                  <a:pt x="241579" y="1479377"/>
                </a:lnTo>
                <a:lnTo>
                  <a:pt x="25158" y="1190807"/>
                </a:lnTo>
              </a:path>
            </a:pathLst>
          </a:custGeom>
          <a:ln w="25400">
            <a:solidFill>
              <a:srgbClr val="96A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509659"/>
            <a:ext cx="10800080" cy="1286510"/>
          </a:xfrm>
          <a:custGeom>
            <a:avLst/>
            <a:gdLst/>
            <a:ahLst/>
            <a:cxnLst/>
            <a:rect l="l" t="t" r="r" b="b"/>
            <a:pathLst>
              <a:path w="10800080" h="1286510">
                <a:moveTo>
                  <a:pt x="10800003" y="0"/>
                </a:moveTo>
                <a:lnTo>
                  <a:pt x="0" y="0"/>
                </a:lnTo>
                <a:lnTo>
                  <a:pt x="0" y="1286510"/>
                </a:lnTo>
                <a:lnTo>
                  <a:pt x="10800003" y="1286510"/>
                </a:lnTo>
                <a:lnTo>
                  <a:pt x="10800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00" y="3745373"/>
            <a:ext cx="10774680" cy="50800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799"/>
                </a:moveTo>
                <a:lnTo>
                  <a:pt x="10774603" y="50799"/>
                </a:lnTo>
                <a:lnTo>
                  <a:pt x="10774603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6C8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2501998"/>
            <a:ext cx="10787380" cy="12700"/>
          </a:xfrm>
          <a:custGeom>
            <a:avLst/>
            <a:gdLst/>
            <a:ahLst/>
            <a:cxnLst/>
            <a:rect l="l" t="t" r="r" b="b"/>
            <a:pathLst>
              <a:path w="10787380" h="12700">
                <a:moveTo>
                  <a:pt x="0" y="12700"/>
                </a:moveTo>
                <a:lnTo>
                  <a:pt x="10787303" y="12700"/>
                </a:lnTo>
                <a:lnTo>
                  <a:pt x="107873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09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3999" y="285551"/>
            <a:ext cx="648327" cy="86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83999" y="727721"/>
            <a:ext cx="1167085" cy="924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4000" y="2859003"/>
            <a:ext cx="87675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-30" dirty="0" smtClean="0">
                <a:solidFill>
                  <a:srgbClr val="204791"/>
                </a:solidFill>
                <a:latin typeface="Arial"/>
                <a:cs typeface="Arial"/>
              </a:rPr>
              <a:t>Наименование раздела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4915598"/>
            <a:ext cx="10800080" cy="1168400"/>
            <a:chOff x="0" y="4915598"/>
            <a:chExt cx="10800080" cy="1168400"/>
          </a:xfrm>
        </p:grpSpPr>
        <p:sp>
          <p:nvSpPr>
            <p:cNvPr id="14" name="object 14"/>
            <p:cNvSpPr/>
            <p:nvPr/>
          </p:nvSpPr>
          <p:spPr>
            <a:xfrm>
              <a:off x="0" y="4915598"/>
              <a:ext cx="10800003" cy="116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5093" y="5815322"/>
              <a:ext cx="2178685" cy="269240"/>
            </a:xfrm>
            <a:custGeom>
              <a:avLst/>
              <a:gdLst/>
              <a:ahLst/>
              <a:cxnLst/>
              <a:rect l="l" t="t" r="r" b="b"/>
              <a:pathLst>
                <a:path w="2178685" h="269239">
                  <a:moveTo>
                    <a:pt x="1858238" y="0"/>
                  </a:moveTo>
                  <a:lnTo>
                    <a:pt x="836536" y="0"/>
                  </a:lnTo>
                  <a:lnTo>
                    <a:pt x="716216" y="111290"/>
                  </a:lnTo>
                  <a:lnTo>
                    <a:pt x="669632" y="111290"/>
                  </a:lnTo>
                  <a:lnTo>
                    <a:pt x="710986" y="268676"/>
                  </a:lnTo>
                  <a:lnTo>
                    <a:pt x="972896" y="268676"/>
                  </a:lnTo>
                  <a:lnTo>
                    <a:pt x="971081" y="264331"/>
                  </a:lnTo>
                  <a:lnTo>
                    <a:pt x="968616" y="254279"/>
                  </a:lnTo>
                  <a:lnTo>
                    <a:pt x="939012" y="254279"/>
                  </a:lnTo>
                  <a:lnTo>
                    <a:pt x="939012" y="176263"/>
                  </a:lnTo>
                  <a:lnTo>
                    <a:pt x="957097" y="176263"/>
                  </a:lnTo>
                  <a:lnTo>
                    <a:pt x="957097" y="114503"/>
                  </a:lnTo>
                  <a:lnTo>
                    <a:pt x="1068146" y="77863"/>
                  </a:lnTo>
                  <a:lnTo>
                    <a:pt x="1119352" y="16192"/>
                  </a:lnTo>
                  <a:lnTo>
                    <a:pt x="1515161" y="16192"/>
                  </a:lnTo>
                  <a:lnTo>
                    <a:pt x="1581289" y="7226"/>
                  </a:lnTo>
                  <a:lnTo>
                    <a:pt x="1865189" y="7226"/>
                  </a:lnTo>
                  <a:lnTo>
                    <a:pt x="1858238" y="0"/>
                  </a:lnTo>
                  <a:close/>
                </a:path>
                <a:path w="2178685" h="269239">
                  <a:moveTo>
                    <a:pt x="1297787" y="254279"/>
                  </a:moveTo>
                  <a:lnTo>
                    <a:pt x="1100175" y="254279"/>
                  </a:lnTo>
                  <a:lnTo>
                    <a:pt x="1097716" y="264331"/>
                  </a:lnTo>
                  <a:lnTo>
                    <a:pt x="1095900" y="268676"/>
                  </a:lnTo>
                  <a:lnTo>
                    <a:pt x="1302068" y="268676"/>
                  </a:lnTo>
                  <a:lnTo>
                    <a:pt x="1300252" y="264331"/>
                  </a:lnTo>
                  <a:lnTo>
                    <a:pt x="1297787" y="254279"/>
                  </a:lnTo>
                  <a:close/>
                </a:path>
                <a:path w="2178685" h="269239">
                  <a:moveTo>
                    <a:pt x="1883086" y="25831"/>
                  </a:moveTo>
                  <a:lnTo>
                    <a:pt x="1605775" y="25831"/>
                  </a:lnTo>
                  <a:lnTo>
                    <a:pt x="1611630" y="95110"/>
                  </a:lnTo>
                  <a:lnTo>
                    <a:pt x="1547215" y="104863"/>
                  </a:lnTo>
                  <a:lnTo>
                    <a:pt x="1547215" y="194182"/>
                  </a:lnTo>
                  <a:lnTo>
                    <a:pt x="1473301" y="194182"/>
                  </a:lnTo>
                  <a:lnTo>
                    <a:pt x="1473301" y="254279"/>
                  </a:lnTo>
                  <a:lnTo>
                    <a:pt x="1429346" y="254279"/>
                  </a:lnTo>
                  <a:lnTo>
                    <a:pt x="1426887" y="264331"/>
                  </a:lnTo>
                  <a:lnTo>
                    <a:pt x="1425071" y="268676"/>
                  </a:lnTo>
                  <a:lnTo>
                    <a:pt x="1697062" y="268676"/>
                  </a:lnTo>
                  <a:lnTo>
                    <a:pt x="1878507" y="149529"/>
                  </a:lnTo>
                  <a:lnTo>
                    <a:pt x="2178075" y="149529"/>
                  </a:lnTo>
                  <a:lnTo>
                    <a:pt x="2178075" y="96050"/>
                  </a:lnTo>
                  <a:lnTo>
                    <a:pt x="1950631" y="96050"/>
                  </a:lnTo>
                  <a:lnTo>
                    <a:pt x="1883086" y="25831"/>
                  </a:lnTo>
                  <a:close/>
                </a:path>
                <a:path w="2178685" h="269239">
                  <a:moveTo>
                    <a:pt x="1515161" y="16192"/>
                  </a:moveTo>
                  <a:lnTo>
                    <a:pt x="1252613" y="16192"/>
                  </a:lnTo>
                  <a:lnTo>
                    <a:pt x="1252613" y="51790"/>
                  </a:lnTo>
                  <a:lnTo>
                    <a:pt x="1515161" y="16192"/>
                  </a:lnTo>
                  <a:close/>
                </a:path>
                <a:path w="2178685" h="269239">
                  <a:moveTo>
                    <a:pt x="1865189" y="7226"/>
                  </a:moveTo>
                  <a:lnTo>
                    <a:pt x="1581289" y="7226"/>
                  </a:lnTo>
                  <a:lnTo>
                    <a:pt x="1588846" y="29895"/>
                  </a:lnTo>
                  <a:lnTo>
                    <a:pt x="1605775" y="25831"/>
                  </a:lnTo>
                  <a:lnTo>
                    <a:pt x="1883086" y="25831"/>
                  </a:lnTo>
                  <a:lnTo>
                    <a:pt x="1865189" y="7226"/>
                  </a:lnTo>
                  <a:close/>
                </a:path>
                <a:path w="2178685" h="269239">
                  <a:moveTo>
                    <a:pt x="588886" y="111290"/>
                  </a:moveTo>
                  <a:lnTo>
                    <a:pt x="516623" y="111290"/>
                  </a:lnTo>
                  <a:lnTo>
                    <a:pt x="533351" y="268676"/>
                  </a:lnTo>
                  <a:lnTo>
                    <a:pt x="656107" y="268676"/>
                  </a:lnTo>
                  <a:lnTo>
                    <a:pt x="618820" y="126796"/>
                  </a:lnTo>
                  <a:lnTo>
                    <a:pt x="588886" y="111290"/>
                  </a:lnTo>
                  <a:close/>
                </a:path>
                <a:path w="2178685" h="269239">
                  <a:moveTo>
                    <a:pt x="391744" y="111290"/>
                  </a:moveTo>
                  <a:lnTo>
                    <a:pt x="254444" y="111290"/>
                  </a:lnTo>
                  <a:lnTo>
                    <a:pt x="226822" y="268676"/>
                  </a:lnTo>
                  <a:lnTo>
                    <a:pt x="479968" y="268676"/>
                  </a:lnTo>
                  <a:lnTo>
                    <a:pt x="465772" y="135102"/>
                  </a:lnTo>
                  <a:lnTo>
                    <a:pt x="391744" y="111290"/>
                  </a:lnTo>
                  <a:close/>
                </a:path>
                <a:path w="2178685" h="269239">
                  <a:moveTo>
                    <a:pt x="200533" y="111290"/>
                  </a:moveTo>
                  <a:lnTo>
                    <a:pt x="161747" y="111290"/>
                  </a:lnTo>
                  <a:lnTo>
                    <a:pt x="120394" y="268676"/>
                  </a:lnTo>
                  <a:lnTo>
                    <a:pt x="172907" y="268676"/>
                  </a:lnTo>
                  <a:lnTo>
                    <a:pt x="200533" y="111290"/>
                  </a:lnTo>
                  <a:close/>
                </a:path>
                <a:path w="2178685" h="269239">
                  <a:moveTo>
                    <a:pt x="106870" y="111290"/>
                  </a:moveTo>
                  <a:lnTo>
                    <a:pt x="0" y="111290"/>
                  </a:lnTo>
                  <a:lnTo>
                    <a:pt x="21" y="268676"/>
                  </a:lnTo>
                  <a:lnTo>
                    <a:pt x="65515" y="268676"/>
                  </a:lnTo>
                  <a:lnTo>
                    <a:pt x="106870" y="111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603" y="5009198"/>
              <a:ext cx="3008003" cy="1074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33381" y="5159908"/>
              <a:ext cx="2115820" cy="924560"/>
            </a:xfrm>
            <a:custGeom>
              <a:avLst/>
              <a:gdLst/>
              <a:ahLst/>
              <a:cxnLst/>
              <a:rect l="l" t="t" r="r" b="b"/>
              <a:pathLst>
                <a:path w="2115820" h="924560">
                  <a:moveTo>
                    <a:pt x="443445" y="898880"/>
                  </a:moveTo>
                  <a:lnTo>
                    <a:pt x="441401" y="888733"/>
                  </a:lnTo>
                  <a:lnTo>
                    <a:pt x="435825" y="880452"/>
                  </a:lnTo>
                  <a:lnTo>
                    <a:pt x="427545" y="874864"/>
                  </a:lnTo>
                  <a:lnTo>
                    <a:pt x="417398" y="872820"/>
                  </a:lnTo>
                  <a:lnTo>
                    <a:pt x="407250" y="874864"/>
                  </a:lnTo>
                  <a:lnTo>
                    <a:pt x="398970" y="880452"/>
                  </a:lnTo>
                  <a:lnTo>
                    <a:pt x="393395" y="888733"/>
                  </a:lnTo>
                  <a:lnTo>
                    <a:pt x="391337" y="898880"/>
                  </a:lnTo>
                  <a:lnTo>
                    <a:pt x="393395" y="909015"/>
                  </a:lnTo>
                  <a:lnTo>
                    <a:pt x="398970" y="917308"/>
                  </a:lnTo>
                  <a:lnTo>
                    <a:pt x="407250" y="922883"/>
                  </a:lnTo>
                  <a:lnTo>
                    <a:pt x="413232" y="924090"/>
                  </a:lnTo>
                  <a:lnTo>
                    <a:pt x="421563" y="924090"/>
                  </a:lnTo>
                  <a:lnTo>
                    <a:pt x="427545" y="922883"/>
                  </a:lnTo>
                  <a:lnTo>
                    <a:pt x="435825" y="917308"/>
                  </a:lnTo>
                  <a:lnTo>
                    <a:pt x="441401" y="909015"/>
                  </a:lnTo>
                  <a:lnTo>
                    <a:pt x="443445" y="898880"/>
                  </a:lnTo>
                  <a:close/>
                </a:path>
                <a:path w="2115820" h="924560">
                  <a:moveTo>
                    <a:pt x="561505" y="799731"/>
                  </a:moveTo>
                  <a:lnTo>
                    <a:pt x="305193" y="799731"/>
                  </a:lnTo>
                  <a:lnTo>
                    <a:pt x="305193" y="805522"/>
                  </a:lnTo>
                  <a:lnTo>
                    <a:pt x="561505" y="805522"/>
                  </a:lnTo>
                  <a:lnTo>
                    <a:pt x="561505" y="799731"/>
                  </a:lnTo>
                  <a:close/>
                </a:path>
                <a:path w="2115820" h="924560">
                  <a:moveTo>
                    <a:pt x="561505" y="777392"/>
                  </a:moveTo>
                  <a:lnTo>
                    <a:pt x="305193" y="777392"/>
                  </a:lnTo>
                  <a:lnTo>
                    <a:pt x="305193" y="783196"/>
                  </a:lnTo>
                  <a:lnTo>
                    <a:pt x="561505" y="783196"/>
                  </a:lnTo>
                  <a:lnTo>
                    <a:pt x="561505" y="777392"/>
                  </a:lnTo>
                  <a:close/>
                </a:path>
                <a:path w="2115820" h="924560">
                  <a:moveTo>
                    <a:pt x="561505" y="763562"/>
                  </a:moveTo>
                  <a:lnTo>
                    <a:pt x="305193" y="763562"/>
                  </a:lnTo>
                  <a:lnTo>
                    <a:pt x="305193" y="769366"/>
                  </a:lnTo>
                  <a:lnTo>
                    <a:pt x="561505" y="769366"/>
                  </a:lnTo>
                  <a:lnTo>
                    <a:pt x="561505" y="763562"/>
                  </a:lnTo>
                  <a:close/>
                </a:path>
                <a:path w="2115820" h="924560">
                  <a:moveTo>
                    <a:pt x="653364" y="742670"/>
                  </a:moveTo>
                  <a:lnTo>
                    <a:pt x="653186" y="740587"/>
                  </a:lnTo>
                  <a:lnTo>
                    <a:pt x="650354" y="707186"/>
                  </a:lnTo>
                  <a:lnTo>
                    <a:pt x="649439" y="696341"/>
                  </a:lnTo>
                  <a:lnTo>
                    <a:pt x="649135" y="692797"/>
                  </a:lnTo>
                  <a:lnTo>
                    <a:pt x="640892" y="694791"/>
                  </a:lnTo>
                  <a:lnTo>
                    <a:pt x="640892" y="732828"/>
                  </a:lnTo>
                  <a:lnTo>
                    <a:pt x="589648" y="740587"/>
                  </a:lnTo>
                  <a:lnTo>
                    <a:pt x="589648" y="735571"/>
                  </a:lnTo>
                  <a:lnTo>
                    <a:pt x="589648" y="723976"/>
                  </a:lnTo>
                  <a:lnTo>
                    <a:pt x="578040" y="723976"/>
                  </a:lnTo>
                  <a:lnTo>
                    <a:pt x="578040" y="735571"/>
                  </a:lnTo>
                  <a:lnTo>
                    <a:pt x="578040" y="828738"/>
                  </a:lnTo>
                  <a:lnTo>
                    <a:pt x="504126" y="828738"/>
                  </a:lnTo>
                  <a:lnTo>
                    <a:pt x="504126" y="840333"/>
                  </a:lnTo>
                  <a:lnTo>
                    <a:pt x="504126" y="888822"/>
                  </a:lnTo>
                  <a:lnTo>
                    <a:pt x="471766" y="888822"/>
                  </a:lnTo>
                  <a:lnTo>
                    <a:pt x="449529" y="853097"/>
                  </a:lnTo>
                  <a:lnTo>
                    <a:pt x="447357" y="851293"/>
                  </a:lnTo>
                  <a:lnTo>
                    <a:pt x="437603" y="845997"/>
                  </a:lnTo>
                  <a:lnTo>
                    <a:pt x="426834" y="842657"/>
                  </a:lnTo>
                  <a:lnTo>
                    <a:pt x="415264" y="841502"/>
                  </a:lnTo>
                  <a:lnTo>
                    <a:pt x="403707" y="842657"/>
                  </a:lnTo>
                  <a:lnTo>
                    <a:pt x="369062" y="864844"/>
                  </a:lnTo>
                  <a:lnTo>
                    <a:pt x="358762" y="888822"/>
                  </a:lnTo>
                  <a:lnTo>
                    <a:pt x="295033" y="888822"/>
                  </a:lnTo>
                  <a:lnTo>
                    <a:pt x="295033" y="840333"/>
                  </a:lnTo>
                  <a:lnTo>
                    <a:pt x="504126" y="840333"/>
                  </a:lnTo>
                  <a:lnTo>
                    <a:pt x="504126" y="828738"/>
                  </a:lnTo>
                  <a:lnTo>
                    <a:pt x="295033" y="828738"/>
                  </a:lnTo>
                  <a:lnTo>
                    <a:pt x="295033" y="735571"/>
                  </a:lnTo>
                  <a:lnTo>
                    <a:pt x="578040" y="735571"/>
                  </a:lnTo>
                  <a:lnTo>
                    <a:pt x="578040" y="723976"/>
                  </a:lnTo>
                  <a:lnTo>
                    <a:pt x="335826" y="723976"/>
                  </a:lnTo>
                  <a:lnTo>
                    <a:pt x="381165" y="717829"/>
                  </a:lnTo>
                  <a:lnTo>
                    <a:pt x="618705" y="685622"/>
                  </a:lnTo>
                  <a:lnTo>
                    <a:pt x="626833" y="710031"/>
                  </a:lnTo>
                  <a:lnTo>
                    <a:pt x="638721" y="707186"/>
                  </a:lnTo>
                  <a:lnTo>
                    <a:pt x="640892" y="732828"/>
                  </a:lnTo>
                  <a:lnTo>
                    <a:pt x="640892" y="694791"/>
                  </a:lnTo>
                  <a:lnTo>
                    <a:pt x="634441" y="696341"/>
                  </a:lnTo>
                  <a:lnTo>
                    <a:pt x="630885" y="685622"/>
                  </a:lnTo>
                  <a:lnTo>
                    <a:pt x="626630" y="672871"/>
                  </a:lnTo>
                  <a:lnTo>
                    <a:pt x="295033" y="717829"/>
                  </a:lnTo>
                  <a:lnTo>
                    <a:pt x="295033" y="692492"/>
                  </a:lnTo>
                  <a:lnTo>
                    <a:pt x="295033" y="680897"/>
                  </a:lnTo>
                  <a:lnTo>
                    <a:pt x="175399" y="680897"/>
                  </a:lnTo>
                  <a:lnTo>
                    <a:pt x="140373" y="723099"/>
                  </a:lnTo>
                  <a:lnTo>
                    <a:pt x="140373" y="880211"/>
                  </a:lnTo>
                  <a:lnTo>
                    <a:pt x="136906" y="872172"/>
                  </a:lnTo>
                  <a:lnTo>
                    <a:pt x="132295" y="864831"/>
                  </a:lnTo>
                  <a:lnTo>
                    <a:pt x="136906" y="872172"/>
                  </a:lnTo>
                  <a:lnTo>
                    <a:pt x="140373" y="880211"/>
                  </a:lnTo>
                  <a:lnTo>
                    <a:pt x="140373" y="723099"/>
                  </a:lnTo>
                  <a:lnTo>
                    <a:pt x="125285" y="741260"/>
                  </a:lnTo>
                  <a:lnTo>
                    <a:pt x="39903" y="769429"/>
                  </a:lnTo>
                  <a:lnTo>
                    <a:pt x="39903" y="864831"/>
                  </a:lnTo>
                  <a:lnTo>
                    <a:pt x="35293" y="872172"/>
                  </a:lnTo>
                  <a:lnTo>
                    <a:pt x="31826" y="880211"/>
                  </a:lnTo>
                  <a:lnTo>
                    <a:pt x="35293" y="872172"/>
                  </a:lnTo>
                  <a:lnTo>
                    <a:pt x="39903" y="864831"/>
                  </a:lnTo>
                  <a:lnTo>
                    <a:pt x="39903" y="769429"/>
                  </a:lnTo>
                  <a:lnTo>
                    <a:pt x="18072" y="776630"/>
                  </a:lnTo>
                  <a:lnTo>
                    <a:pt x="18072" y="840968"/>
                  </a:lnTo>
                  <a:lnTo>
                    <a:pt x="0" y="840968"/>
                  </a:lnTo>
                  <a:lnTo>
                    <a:pt x="0" y="900417"/>
                  </a:lnTo>
                  <a:lnTo>
                    <a:pt x="28727" y="900417"/>
                  </a:lnTo>
                  <a:lnTo>
                    <a:pt x="30124" y="911542"/>
                  </a:lnTo>
                  <a:lnTo>
                    <a:pt x="33528" y="921893"/>
                  </a:lnTo>
                  <a:lnTo>
                    <a:pt x="34759" y="924090"/>
                  </a:lnTo>
                  <a:lnTo>
                    <a:pt x="47929" y="924090"/>
                  </a:lnTo>
                  <a:lnTo>
                    <a:pt x="81940" y="924090"/>
                  </a:lnTo>
                  <a:lnTo>
                    <a:pt x="90258" y="924090"/>
                  </a:lnTo>
                  <a:lnTo>
                    <a:pt x="124269" y="924090"/>
                  </a:lnTo>
                  <a:lnTo>
                    <a:pt x="137452" y="924090"/>
                  </a:lnTo>
                  <a:lnTo>
                    <a:pt x="138684" y="921880"/>
                  </a:lnTo>
                  <a:lnTo>
                    <a:pt x="142087" y="911529"/>
                  </a:lnTo>
                  <a:lnTo>
                    <a:pt x="143459" y="900417"/>
                  </a:lnTo>
                  <a:lnTo>
                    <a:pt x="357911" y="900417"/>
                  </a:lnTo>
                  <a:lnTo>
                    <a:pt x="359308" y="911542"/>
                  </a:lnTo>
                  <a:lnTo>
                    <a:pt x="362699" y="921893"/>
                  </a:lnTo>
                  <a:lnTo>
                    <a:pt x="363918" y="924090"/>
                  </a:lnTo>
                  <a:lnTo>
                    <a:pt x="377101" y="924090"/>
                  </a:lnTo>
                  <a:lnTo>
                    <a:pt x="373087" y="916698"/>
                  </a:lnTo>
                  <a:lnTo>
                    <a:pt x="370420" y="908100"/>
                  </a:lnTo>
                  <a:lnTo>
                    <a:pt x="369646" y="900417"/>
                  </a:lnTo>
                  <a:lnTo>
                    <a:pt x="369481" y="898880"/>
                  </a:lnTo>
                  <a:lnTo>
                    <a:pt x="370420" y="889647"/>
                  </a:lnTo>
                  <a:lnTo>
                    <a:pt x="397446" y="856691"/>
                  </a:lnTo>
                  <a:lnTo>
                    <a:pt x="415264" y="853097"/>
                  </a:lnTo>
                  <a:lnTo>
                    <a:pt x="424497" y="854024"/>
                  </a:lnTo>
                  <a:lnTo>
                    <a:pt x="457454" y="881049"/>
                  </a:lnTo>
                  <a:lnTo>
                    <a:pt x="461048" y="898880"/>
                  </a:lnTo>
                  <a:lnTo>
                    <a:pt x="460121" y="908100"/>
                  </a:lnTo>
                  <a:lnTo>
                    <a:pt x="457454" y="916698"/>
                  </a:lnTo>
                  <a:lnTo>
                    <a:pt x="453440" y="924090"/>
                  </a:lnTo>
                  <a:lnTo>
                    <a:pt x="466623" y="924090"/>
                  </a:lnTo>
                  <a:lnTo>
                    <a:pt x="467855" y="921880"/>
                  </a:lnTo>
                  <a:lnTo>
                    <a:pt x="471258" y="911529"/>
                  </a:lnTo>
                  <a:lnTo>
                    <a:pt x="472630" y="900417"/>
                  </a:lnTo>
                  <a:lnTo>
                    <a:pt x="515721" y="900417"/>
                  </a:lnTo>
                  <a:lnTo>
                    <a:pt x="515721" y="888822"/>
                  </a:lnTo>
                  <a:lnTo>
                    <a:pt x="515721" y="840333"/>
                  </a:lnTo>
                  <a:lnTo>
                    <a:pt x="589648" y="840333"/>
                  </a:lnTo>
                  <a:lnTo>
                    <a:pt x="589648" y="828738"/>
                  </a:lnTo>
                  <a:lnTo>
                    <a:pt x="589648" y="752297"/>
                  </a:lnTo>
                  <a:lnTo>
                    <a:pt x="653364" y="742670"/>
                  </a:lnTo>
                  <a:close/>
                </a:path>
                <a:path w="2115820" h="924560">
                  <a:moveTo>
                    <a:pt x="1229779" y="590562"/>
                  </a:moveTo>
                  <a:lnTo>
                    <a:pt x="1128814" y="590562"/>
                  </a:lnTo>
                  <a:lnTo>
                    <a:pt x="1128814" y="739521"/>
                  </a:lnTo>
                  <a:lnTo>
                    <a:pt x="1229779" y="739521"/>
                  </a:lnTo>
                  <a:lnTo>
                    <a:pt x="1229779" y="590562"/>
                  </a:lnTo>
                  <a:close/>
                </a:path>
                <a:path w="2115820" h="924560">
                  <a:moveTo>
                    <a:pt x="1611909" y="0"/>
                  </a:moveTo>
                  <a:lnTo>
                    <a:pt x="1575777" y="0"/>
                  </a:lnTo>
                  <a:lnTo>
                    <a:pt x="1575777" y="86664"/>
                  </a:lnTo>
                  <a:lnTo>
                    <a:pt x="1575777" y="137845"/>
                  </a:lnTo>
                  <a:lnTo>
                    <a:pt x="1575777" y="497027"/>
                  </a:lnTo>
                  <a:lnTo>
                    <a:pt x="1534604" y="497027"/>
                  </a:lnTo>
                  <a:lnTo>
                    <a:pt x="1534604" y="445846"/>
                  </a:lnTo>
                  <a:lnTo>
                    <a:pt x="1575777" y="445846"/>
                  </a:lnTo>
                  <a:lnTo>
                    <a:pt x="1575777" y="377304"/>
                  </a:lnTo>
                  <a:lnTo>
                    <a:pt x="1534604" y="377304"/>
                  </a:lnTo>
                  <a:lnTo>
                    <a:pt x="1534604" y="326110"/>
                  </a:lnTo>
                  <a:lnTo>
                    <a:pt x="1575777" y="326110"/>
                  </a:lnTo>
                  <a:lnTo>
                    <a:pt x="1575777" y="257581"/>
                  </a:lnTo>
                  <a:lnTo>
                    <a:pt x="1534604" y="257581"/>
                  </a:lnTo>
                  <a:lnTo>
                    <a:pt x="1534604" y="206400"/>
                  </a:lnTo>
                  <a:lnTo>
                    <a:pt x="1575777" y="206400"/>
                  </a:lnTo>
                  <a:lnTo>
                    <a:pt x="1575777" y="137845"/>
                  </a:lnTo>
                  <a:lnTo>
                    <a:pt x="1534604" y="137845"/>
                  </a:lnTo>
                  <a:lnTo>
                    <a:pt x="1534604" y="86664"/>
                  </a:lnTo>
                  <a:lnTo>
                    <a:pt x="1575777" y="86664"/>
                  </a:lnTo>
                  <a:lnTo>
                    <a:pt x="1575777" y="0"/>
                  </a:lnTo>
                  <a:lnTo>
                    <a:pt x="1511388" y="0"/>
                  </a:lnTo>
                  <a:lnTo>
                    <a:pt x="1511388" y="86664"/>
                  </a:lnTo>
                  <a:lnTo>
                    <a:pt x="1511388" y="137845"/>
                  </a:lnTo>
                  <a:lnTo>
                    <a:pt x="1511388" y="497027"/>
                  </a:lnTo>
                  <a:lnTo>
                    <a:pt x="1470215" y="497027"/>
                  </a:lnTo>
                  <a:lnTo>
                    <a:pt x="1470215" y="445846"/>
                  </a:lnTo>
                  <a:lnTo>
                    <a:pt x="1511388" y="445846"/>
                  </a:lnTo>
                  <a:lnTo>
                    <a:pt x="1511388" y="377304"/>
                  </a:lnTo>
                  <a:lnTo>
                    <a:pt x="1470215" y="377304"/>
                  </a:lnTo>
                  <a:lnTo>
                    <a:pt x="1470215" y="326110"/>
                  </a:lnTo>
                  <a:lnTo>
                    <a:pt x="1511388" y="326110"/>
                  </a:lnTo>
                  <a:lnTo>
                    <a:pt x="1511388" y="257581"/>
                  </a:lnTo>
                  <a:lnTo>
                    <a:pt x="1470215" y="257581"/>
                  </a:lnTo>
                  <a:lnTo>
                    <a:pt x="1470215" y="206400"/>
                  </a:lnTo>
                  <a:lnTo>
                    <a:pt x="1511388" y="206400"/>
                  </a:lnTo>
                  <a:lnTo>
                    <a:pt x="1511388" y="137845"/>
                  </a:lnTo>
                  <a:lnTo>
                    <a:pt x="1470215" y="137845"/>
                  </a:lnTo>
                  <a:lnTo>
                    <a:pt x="1470215" y="86664"/>
                  </a:lnTo>
                  <a:lnTo>
                    <a:pt x="1511388" y="86664"/>
                  </a:lnTo>
                  <a:lnTo>
                    <a:pt x="1511388" y="0"/>
                  </a:lnTo>
                  <a:lnTo>
                    <a:pt x="1446987" y="0"/>
                  </a:lnTo>
                  <a:lnTo>
                    <a:pt x="1446987" y="86664"/>
                  </a:lnTo>
                  <a:lnTo>
                    <a:pt x="1446987" y="137845"/>
                  </a:lnTo>
                  <a:lnTo>
                    <a:pt x="1446987" y="497027"/>
                  </a:lnTo>
                  <a:lnTo>
                    <a:pt x="1405813" y="497027"/>
                  </a:lnTo>
                  <a:lnTo>
                    <a:pt x="1405813" y="445846"/>
                  </a:lnTo>
                  <a:lnTo>
                    <a:pt x="1446987" y="445846"/>
                  </a:lnTo>
                  <a:lnTo>
                    <a:pt x="1446987" y="377304"/>
                  </a:lnTo>
                  <a:lnTo>
                    <a:pt x="1405813" y="377304"/>
                  </a:lnTo>
                  <a:lnTo>
                    <a:pt x="1405813" y="326110"/>
                  </a:lnTo>
                  <a:lnTo>
                    <a:pt x="1446987" y="326110"/>
                  </a:lnTo>
                  <a:lnTo>
                    <a:pt x="1446987" y="257581"/>
                  </a:lnTo>
                  <a:lnTo>
                    <a:pt x="1405813" y="257581"/>
                  </a:lnTo>
                  <a:lnTo>
                    <a:pt x="1405813" y="206400"/>
                  </a:lnTo>
                  <a:lnTo>
                    <a:pt x="1446987" y="206400"/>
                  </a:lnTo>
                  <a:lnTo>
                    <a:pt x="1446987" y="137845"/>
                  </a:lnTo>
                  <a:lnTo>
                    <a:pt x="1405813" y="137845"/>
                  </a:lnTo>
                  <a:lnTo>
                    <a:pt x="1405813" y="86664"/>
                  </a:lnTo>
                  <a:lnTo>
                    <a:pt x="1446987" y="86664"/>
                  </a:lnTo>
                  <a:lnTo>
                    <a:pt x="1446987" y="0"/>
                  </a:lnTo>
                  <a:lnTo>
                    <a:pt x="1382598" y="0"/>
                  </a:lnTo>
                  <a:lnTo>
                    <a:pt x="1382598" y="86664"/>
                  </a:lnTo>
                  <a:lnTo>
                    <a:pt x="1382598" y="137845"/>
                  </a:lnTo>
                  <a:lnTo>
                    <a:pt x="1382598" y="497027"/>
                  </a:lnTo>
                  <a:lnTo>
                    <a:pt x="1341424" y="497027"/>
                  </a:lnTo>
                  <a:lnTo>
                    <a:pt x="1341424" y="445846"/>
                  </a:lnTo>
                  <a:lnTo>
                    <a:pt x="1382598" y="445846"/>
                  </a:lnTo>
                  <a:lnTo>
                    <a:pt x="1382598" y="377304"/>
                  </a:lnTo>
                  <a:lnTo>
                    <a:pt x="1341424" y="377304"/>
                  </a:lnTo>
                  <a:lnTo>
                    <a:pt x="1341424" y="326110"/>
                  </a:lnTo>
                  <a:lnTo>
                    <a:pt x="1382598" y="326110"/>
                  </a:lnTo>
                  <a:lnTo>
                    <a:pt x="1382598" y="257581"/>
                  </a:lnTo>
                  <a:lnTo>
                    <a:pt x="1341424" y="257581"/>
                  </a:lnTo>
                  <a:lnTo>
                    <a:pt x="1341424" y="206400"/>
                  </a:lnTo>
                  <a:lnTo>
                    <a:pt x="1382598" y="206400"/>
                  </a:lnTo>
                  <a:lnTo>
                    <a:pt x="1382598" y="137845"/>
                  </a:lnTo>
                  <a:lnTo>
                    <a:pt x="1341424" y="137845"/>
                  </a:lnTo>
                  <a:lnTo>
                    <a:pt x="1341424" y="86664"/>
                  </a:lnTo>
                  <a:lnTo>
                    <a:pt x="1382598" y="86664"/>
                  </a:lnTo>
                  <a:lnTo>
                    <a:pt x="1382598" y="0"/>
                  </a:lnTo>
                  <a:lnTo>
                    <a:pt x="1318183" y="0"/>
                  </a:lnTo>
                  <a:lnTo>
                    <a:pt x="1318183" y="86664"/>
                  </a:lnTo>
                  <a:lnTo>
                    <a:pt x="1318183" y="137845"/>
                  </a:lnTo>
                  <a:lnTo>
                    <a:pt x="1318183" y="497027"/>
                  </a:lnTo>
                  <a:lnTo>
                    <a:pt x="1277010" y="497027"/>
                  </a:lnTo>
                  <a:lnTo>
                    <a:pt x="1277010" y="445846"/>
                  </a:lnTo>
                  <a:lnTo>
                    <a:pt x="1318183" y="445846"/>
                  </a:lnTo>
                  <a:lnTo>
                    <a:pt x="1318183" y="377304"/>
                  </a:lnTo>
                  <a:lnTo>
                    <a:pt x="1277010" y="377304"/>
                  </a:lnTo>
                  <a:lnTo>
                    <a:pt x="1277010" y="326110"/>
                  </a:lnTo>
                  <a:lnTo>
                    <a:pt x="1318183" y="326110"/>
                  </a:lnTo>
                  <a:lnTo>
                    <a:pt x="1318183" y="257581"/>
                  </a:lnTo>
                  <a:lnTo>
                    <a:pt x="1277010" y="257581"/>
                  </a:lnTo>
                  <a:lnTo>
                    <a:pt x="1277010" y="206400"/>
                  </a:lnTo>
                  <a:lnTo>
                    <a:pt x="1318183" y="206400"/>
                  </a:lnTo>
                  <a:lnTo>
                    <a:pt x="1318183" y="137845"/>
                  </a:lnTo>
                  <a:lnTo>
                    <a:pt x="1277010" y="137845"/>
                  </a:lnTo>
                  <a:lnTo>
                    <a:pt x="1277010" y="86664"/>
                  </a:lnTo>
                  <a:lnTo>
                    <a:pt x="1318183" y="86664"/>
                  </a:lnTo>
                  <a:lnTo>
                    <a:pt x="1318183" y="0"/>
                  </a:lnTo>
                  <a:lnTo>
                    <a:pt x="1241971" y="0"/>
                  </a:lnTo>
                  <a:lnTo>
                    <a:pt x="1241971" y="806907"/>
                  </a:lnTo>
                  <a:lnTo>
                    <a:pt x="1611909" y="806907"/>
                  </a:lnTo>
                  <a:lnTo>
                    <a:pt x="1611909" y="736498"/>
                  </a:lnTo>
                  <a:lnTo>
                    <a:pt x="1277010" y="736485"/>
                  </a:lnTo>
                  <a:lnTo>
                    <a:pt x="1277010" y="685304"/>
                  </a:lnTo>
                  <a:lnTo>
                    <a:pt x="1318183" y="685304"/>
                  </a:lnTo>
                  <a:lnTo>
                    <a:pt x="1318183" y="736485"/>
                  </a:lnTo>
                  <a:lnTo>
                    <a:pt x="1341424" y="736485"/>
                  </a:lnTo>
                  <a:lnTo>
                    <a:pt x="1341424" y="685304"/>
                  </a:lnTo>
                  <a:lnTo>
                    <a:pt x="1382598" y="685304"/>
                  </a:lnTo>
                  <a:lnTo>
                    <a:pt x="1382598" y="736485"/>
                  </a:lnTo>
                  <a:lnTo>
                    <a:pt x="1405813" y="736485"/>
                  </a:lnTo>
                  <a:lnTo>
                    <a:pt x="1405813" y="685304"/>
                  </a:lnTo>
                  <a:lnTo>
                    <a:pt x="1446987" y="685304"/>
                  </a:lnTo>
                  <a:lnTo>
                    <a:pt x="1446987" y="736485"/>
                  </a:lnTo>
                  <a:lnTo>
                    <a:pt x="1470215" y="736485"/>
                  </a:lnTo>
                  <a:lnTo>
                    <a:pt x="1470215" y="685304"/>
                  </a:lnTo>
                  <a:lnTo>
                    <a:pt x="1511388" y="685304"/>
                  </a:lnTo>
                  <a:lnTo>
                    <a:pt x="1511388" y="736485"/>
                  </a:lnTo>
                  <a:lnTo>
                    <a:pt x="1534604" y="736485"/>
                  </a:lnTo>
                  <a:lnTo>
                    <a:pt x="1534604" y="685304"/>
                  </a:lnTo>
                  <a:lnTo>
                    <a:pt x="1575777" y="685304"/>
                  </a:lnTo>
                  <a:lnTo>
                    <a:pt x="1575777" y="736485"/>
                  </a:lnTo>
                  <a:lnTo>
                    <a:pt x="1611909" y="736498"/>
                  </a:lnTo>
                  <a:lnTo>
                    <a:pt x="1611909" y="685304"/>
                  </a:lnTo>
                  <a:lnTo>
                    <a:pt x="1611909" y="616775"/>
                  </a:lnTo>
                  <a:lnTo>
                    <a:pt x="1277010" y="616762"/>
                  </a:lnTo>
                  <a:lnTo>
                    <a:pt x="1277010" y="565581"/>
                  </a:lnTo>
                  <a:lnTo>
                    <a:pt x="1318183" y="565581"/>
                  </a:lnTo>
                  <a:lnTo>
                    <a:pt x="1318183" y="616762"/>
                  </a:lnTo>
                  <a:lnTo>
                    <a:pt x="1341424" y="616762"/>
                  </a:lnTo>
                  <a:lnTo>
                    <a:pt x="1341424" y="565581"/>
                  </a:lnTo>
                  <a:lnTo>
                    <a:pt x="1382598" y="565581"/>
                  </a:lnTo>
                  <a:lnTo>
                    <a:pt x="1382598" y="616762"/>
                  </a:lnTo>
                  <a:lnTo>
                    <a:pt x="1405813" y="616762"/>
                  </a:lnTo>
                  <a:lnTo>
                    <a:pt x="1405813" y="565581"/>
                  </a:lnTo>
                  <a:lnTo>
                    <a:pt x="1446987" y="565581"/>
                  </a:lnTo>
                  <a:lnTo>
                    <a:pt x="1446987" y="616762"/>
                  </a:lnTo>
                  <a:lnTo>
                    <a:pt x="1470215" y="616762"/>
                  </a:lnTo>
                  <a:lnTo>
                    <a:pt x="1470215" y="565581"/>
                  </a:lnTo>
                  <a:lnTo>
                    <a:pt x="1511388" y="565581"/>
                  </a:lnTo>
                  <a:lnTo>
                    <a:pt x="1511388" y="616762"/>
                  </a:lnTo>
                  <a:lnTo>
                    <a:pt x="1534604" y="616762"/>
                  </a:lnTo>
                  <a:lnTo>
                    <a:pt x="1534604" y="565581"/>
                  </a:lnTo>
                  <a:lnTo>
                    <a:pt x="1575777" y="565581"/>
                  </a:lnTo>
                  <a:lnTo>
                    <a:pt x="1575777" y="616762"/>
                  </a:lnTo>
                  <a:lnTo>
                    <a:pt x="1611909" y="616775"/>
                  </a:lnTo>
                  <a:lnTo>
                    <a:pt x="1611909" y="86664"/>
                  </a:lnTo>
                  <a:lnTo>
                    <a:pt x="1611909" y="0"/>
                  </a:lnTo>
                  <a:close/>
                </a:path>
                <a:path w="2115820" h="924560">
                  <a:moveTo>
                    <a:pt x="2115401" y="822807"/>
                  </a:moveTo>
                  <a:lnTo>
                    <a:pt x="935558" y="822807"/>
                  </a:lnTo>
                  <a:lnTo>
                    <a:pt x="781291" y="924090"/>
                  </a:lnTo>
                  <a:lnTo>
                    <a:pt x="2115401" y="924090"/>
                  </a:lnTo>
                  <a:lnTo>
                    <a:pt x="2115401" y="822807"/>
                  </a:lnTo>
                  <a:close/>
                </a:path>
                <a:path w="2115820" h="924560">
                  <a:moveTo>
                    <a:pt x="2115401" y="754481"/>
                  </a:moveTo>
                  <a:lnTo>
                    <a:pt x="1624291" y="754481"/>
                  </a:lnTo>
                  <a:lnTo>
                    <a:pt x="1624291" y="806831"/>
                  </a:lnTo>
                  <a:lnTo>
                    <a:pt x="2115401" y="806831"/>
                  </a:lnTo>
                  <a:lnTo>
                    <a:pt x="2115401" y="754481"/>
                  </a:lnTo>
                  <a:close/>
                </a:path>
                <a:path w="2115820" h="924560">
                  <a:moveTo>
                    <a:pt x="2115413" y="739533"/>
                  </a:moveTo>
                  <a:lnTo>
                    <a:pt x="1624291" y="590575"/>
                  </a:lnTo>
                  <a:lnTo>
                    <a:pt x="1624291" y="739533"/>
                  </a:lnTo>
                  <a:lnTo>
                    <a:pt x="2115413" y="739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6056" y="5075618"/>
              <a:ext cx="5183946" cy="10083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61" y="405630"/>
            <a:ext cx="1129845" cy="810395"/>
          </a:xfrm>
          <a:prstGeom prst="rect">
            <a:avLst/>
          </a:prstGeom>
        </p:spPr>
      </p:pic>
      <p:sp>
        <p:nvSpPr>
          <p:cNvPr id="20" name="CustomShape 151">
            <a:extLst>
              <a:ext uri="{FF2B5EF4-FFF2-40B4-BE49-F238E27FC236}">
                <a16:creationId xmlns="" xmlns:a16="http://schemas.microsoft.com/office/drawing/2014/main" id="{176AFBAC-723C-4CDE-8E97-536EFA226F08}"/>
              </a:ext>
            </a:extLst>
          </p:cNvPr>
          <p:cNvSpPr>
            <a:spLocks noChangeAspect="1"/>
          </p:cNvSpPr>
          <p:nvPr/>
        </p:nvSpPr>
        <p:spPr>
          <a:xfrm>
            <a:off x="3042061" y="377825"/>
            <a:ext cx="842645" cy="8204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627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34090" y="778902"/>
            <a:ext cx="3794760" cy="0"/>
          </a:xfrm>
          <a:custGeom>
            <a:avLst/>
            <a:gdLst/>
            <a:ahLst/>
            <a:cxnLst/>
            <a:rect l="l" t="t" r="r" b="b"/>
            <a:pathLst>
              <a:path w="3794760">
                <a:moveTo>
                  <a:pt x="0" y="0"/>
                </a:moveTo>
                <a:lnTo>
                  <a:pt x="379460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67648"/>
            <a:ext cx="525780" cy="12700"/>
          </a:xfrm>
          <a:custGeom>
            <a:avLst/>
            <a:gdLst/>
            <a:ahLst/>
            <a:cxnLst/>
            <a:rect l="l" t="t" r="r" b="b"/>
            <a:pathLst>
              <a:path w="525780" h="12700">
                <a:moveTo>
                  <a:pt x="525603" y="0"/>
                </a:moveTo>
                <a:lnTo>
                  <a:pt x="0" y="0"/>
                </a:lnTo>
                <a:lnTo>
                  <a:pt x="0" y="12700"/>
                </a:lnTo>
                <a:lnTo>
                  <a:pt x="525603" y="12700"/>
                </a:lnTo>
                <a:lnTo>
                  <a:pt x="5256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9299" y="451048"/>
            <a:ext cx="9122750" cy="307777"/>
          </a:xfrm>
        </p:spPr>
        <p:txBody>
          <a:bodyPr/>
          <a:lstStyle/>
          <a:p>
            <a:r>
              <a:rPr lang="ru-RU" sz="2000" dirty="0" smtClean="0"/>
              <a:t>Наименование раздела</a:t>
            </a:r>
            <a:endParaRPr lang="ru-RU" sz="2000" dirty="0"/>
          </a:p>
        </p:txBody>
      </p:sp>
      <p:sp>
        <p:nvSpPr>
          <p:cNvPr id="11" name="AutoShape 2" descr="http://www.makler.su/catalog/ct/photo/c_b_174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25781" y="1139816"/>
            <a:ext cx="64719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 smtClean="0">
                <a:latin typeface="Akrobat Black"/>
                <a:cs typeface="Arial" panose="020B0604020202020204" pitchFamily="34" charset="0"/>
              </a:rPr>
              <a:t>Заголовок</a:t>
            </a:r>
          </a:p>
          <a:p>
            <a:pPr>
              <a:spcBef>
                <a:spcPts val="600"/>
              </a:spcBef>
            </a:pPr>
            <a:endParaRPr lang="ru-RU" sz="1500" dirty="0">
              <a:latin typeface="Akrobat Black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500" dirty="0" smtClean="0">
                <a:latin typeface="Akrobat Black"/>
                <a:cs typeface="Arial" panose="020B0604020202020204" pitchFamily="34" charset="0"/>
              </a:rPr>
              <a:t>Текст слайда</a:t>
            </a:r>
          </a:p>
        </p:txBody>
      </p:sp>
      <p:sp>
        <p:nvSpPr>
          <p:cNvPr id="17" name="object 6"/>
          <p:cNvSpPr/>
          <p:nvPr/>
        </p:nvSpPr>
        <p:spPr>
          <a:xfrm>
            <a:off x="9986858" y="291598"/>
            <a:ext cx="640892" cy="342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4"/>
          <p:cNvSpPr/>
          <p:nvPr/>
        </p:nvSpPr>
        <p:spPr>
          <a:xfrm>
            <a:off x="8672459" y="190603"/>
            <a:ext cx="372554" cy="500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CustomShape 151">
            <a:extLst>
              <a:ext uri="{FF2B5EF4-FFF2-40B4-BE49-F238E27FC236}">
                <a16:creationId xmlns="" xmlns:a16="http://schemas.microsoft.com/office/drawing/2014/main" id="{176AFBAC-723C-4CDE-8E97-536EFA226F08}"/>
              </a:ext>
            </a:extLst>
          </p:cNvPr>
          <p:cNvSpPr/>
          <p:nvPr/>
        </p:nvSpPr>
        <p:spPr>
          <a:xfrm>
            <a:off x="9328432" y="197434"/>
            <a:ext cx="478440" cy="4658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6997701" y="1139816"/>
            <a:ext cx="3309603" cy="20574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997701" y="3349625"/>
            <a:ext cx="3309603" cy="20574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35900" y="2054225"/>
            <a:ext cx="1591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latin typeface="Akrobat Black"/>
                <a:cs typeface="Arial" panose="020B0604020202020204" pitchFamily="34" charset="0"/>
              </a:rPr>
              <a:t>Иллюстрация</a:t>
            </a:r>
            <a:endParaRPr lang="ru-RU" sz="1600" dirty="0">
              <a:latin typeface="Akrobat Black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35900" y="4187825"/>
            <a:ext cx="1591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latin typeface="Akrobat Black"/>
                <a:cs typeface="Arial" panose="020B0604020202020204" pitchFamily="34" charset="0"/>
              </a:rPr>
              <a:t>Иллюстрация</a:t>
            </a:r>
            <a:endParaRPr lang="ru-RU" sz="1600" dirty="0">
              <a:latin typeface="Akrobat Black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5171" y="454025"/>
            <a:ext cx="295437" cy="276999"/>
          </a:xfrm>
        </p:spPr>
        <p:txBody>
          <a:bodyPr/>
          <a:lstStyle/>
          <a:p>
            <a:fld id="{B6F15528-21DE-4FAA-801E-634DDDAF4B2B}" type="slidenum">
              <a:rPr lang="ru-RU" b="1" smtClean="0">
                <a:solidFill>
                  <a:schemeClr val="tx1"/>
                </a:solidFill>
                <a:latin typeface="Akrobat Black"/>
              </a:rPr>
              <a:t>3</a:t>
            </a:fld>
            <a:endParaRPr lang="ru-RU" b="1" dirty="0">
              <a:solidFill>
                <a:schemeClr val="tx1"/>
              </a:solidFill>
              <a:latin typeface="Akrob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5149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799999" cy="6083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3513" y="0"/>
            <a:ext cx="4318635" cy="6084570"/>
          </a:xfrm>
          <a:custGeom>
            <a:avLst/>
            <a:gdLst/>
            <a:ahLst/>
            <a:cxnLst/>
            <a:rect l="l" t="t" r="r" b="b"/>
            <a:pathLst>
              <a:path w="4318634" h="6084570">
                <a:moveTo>
                  <a:pt x="25158" y="1190807"/>
                </a:moveTo>
                <a:lnTo>
                  <a:pt x="12776" y="1174310"/>
                </a:lnTo>
                <a:lnTo>
                  <a:pt x="24726" y="1157610"/>
                </a:lnTo>
                <a:lnTo>
                  <a:pt x="91566" y="1064036"/>
                </a:lnTo>
                <a:lnTo>
                  <a:pt x="7543" y="910036"/>
                </a:lnTo>
                <a:lnTo>
                  <a:pt x="0" y="896167"/>
                </a:lnTo>
                <a:lnTo>
                  <a:pt x="7785" y="882578"/>
                </a:lnTo>
                <a:lnTo>
                  <a:pt x="62877" y="786135"/>
                </a:lnTo>
                <a:lnTo>
                  <a:pt x="21285" y="675226"/>
                </a:lnTo>
                <a:lnTo>
                  <a:pt x="12699" y="652340"/>
                </a:lnTo>
                <a:lnTo>
                  <a:pt x="34315" y="640631"/>
                </a:lnTo>
                <a:lnTo>
                  <a:pt x="404139" y="440276"/>
                </a:lnTo>
                <a:lnTo>
                  <a:pt x="419887" y="431767"/>
                </a:lnTo>
                <a:lnTo>
                  <a:pt x="434339" y="442600"/>
                </a:lnTo>
                <a:lnTo>
                  <a:pt x="535419" y="518419"/>
                </a:lnTo>
                <a:lnTo>
                  <a:pt x="626351" y="401566"/>
                </a:lnTo>
                <a:lnTo>
                  <a:pt x="635177" y="390174"/>
                </a:lnTo>
                <a:lnTo>
                  <a:pt x="649490" y="390657"/>
                </a:lnTo>
                <a:lnTo>
                  <a:pt x="997140" y="402645"/>
                </a:lnTo>
                <a:lnTo>
                  <a:pt x="941133" y="365282"/>
                </a:lnTo>
                <a:lnTo>
                  <a:pt x="910361" y="344797"/>
                </a:lnTo>
                <a:lnTo>
                  <a:pt x="938377" y="320553"/>
                </a:lnTo>
                <a:lnTo>
                  <a:pt x="1169530" y="120236"/>
                </a:lnTo>
                <a:lnTo>
                  <a:pt x="1179118" y="114724"/>
                </a:lnTo>
                <a:lnTo>
                  <a:pt x="1395501" y="42600"/>
                </a:lnTo>
                <a:lnTo>
                  <a:pt x="1406145" y="0"/>
                </a:lnTo>
              </a:path>
              <a:path w="4318634" h="6084570">
                <a:moveTo>
                  <a:pt x="3606453" y="0"/>
                </a:moveTo>
                <a:lnTo>
                  <a:pt x="3674287" y="135653"/>
                </a:lnTo>
                <a:lnTo>
                  <a:pt x="3927373" y="254741"/>
                </a:lnTo>
                <a:lnTo>
                  <a:pt x="3939273" y="265333"/>
                </a:lnTo>
                <a:lnTo>
                  <a:pt x="4170400" y="635119"/>
                </a:lnTo>
                <a:lnTo>
                  <a:pt x="4174705" y="650029"/>
                </a:lnTo>
                <a:lnTo>
                  <a:pt x="4174705" y="869472"/>
                </a:lnTo>
                <a:lnTo>
                  <a:pt x="4274312" y="969065"/>
                </a:lnTo>
                <a:lnTo>
                  <a:pt x="4286618" y="981384"/>
                </a:lnTo>
                <a:lnTo>
                  <a:pt x="4281144" y="997844"/>
                </a:lnTo>
                <a:lnTo>
                  <a:pt x="4234929" y="1136515"/>
                </a:lnTo>
                <a:lnTo>
                  <a:pt x="4223334" y="1151539"/>
                </a:lnTo>
                <a:lnTo>
                  <a:pt x="3720617" y="1471427"/>
                </a:lnTo>
                <a:lnTo>
                  <a:pt x="3499535" y="1869381"/>
                </a:lnTo>
                <a:lnTo>
                  <a:pt x="3632657" y="2209563"/>
                </a:lnTo>
                <a:lnTo>
                  <a:pt x="3770439" y="2454508"/>
                </a:lnTo>
                <a:lnTo>
                  <a:pt x="3773411" y="2474130"/>
                </a:lnTo>
                <a:lnTo>
                  <a:pt x="3619309" y="3198373"/>
                </a:lnTo>
                <a:lnTo>
                  <a:pt x="3616109" y="3213422"/>
                </a:lnTo>
                <a:lnTo>
                  <a:pt x="3601567" y="3218896"/>
                </a:lnTo>
                <a:lnTo>
                  <a:pt x="3552863" y="3237158"/>
                </a:lnTo>
                <a:lnTo>
                  <a:pt x="3648392" y="3268997"/>
                </a:lnTo>
                <a:lnTo>
                  <a:pt x="3821429" y="3139229"/>
                </a:lnTo>
                <a:lnTo>
                  <a:pt x="3837444" y="3127202"/>
                </a:lnTo>
                <a:lnTo>
                  <a:pt x="3853941" y="3138238"/>
                </a:lnTo>
                <a:lnTo>
                  <a:pt x="3992384" y="3230529"/>
                </a:lnTo>
                <a:lnTo>
                  <a:pt x="4221340" y="3352614"/>
                </a:lnTo>
                <a:lnTo>
                  <a:pt x="4236364" y="3360602"/>
                </a:lnTo>
                <a:lnTo>
                  <a:pt x="4236364" y="3583297"/>
                </a:lnTo>
                <a:lnTo>
                  <a:pt x="4216184" y="3589380"/>
                </a:lnTo>
                <a:lnTo>
                  <a:pt x="4079189" y="3630439"/>
                </a:lnTo>
                <a:lnTo>
                  <a:pt x="4053954" y="3794511"/>
                </a:lnTo>
                <a:lnTo>
                  <a:pt x="4268812" y="3923441"/>
                </a:lnTo>
                <a:lnTo>
                  <a:pt x="4282579" y="3931709"/>
                </a:lnTo>
                <a:lnTo>
                  <a:pt x="4282579" y="4155610"/>
                </a:lnTo>
                <a:lnTo>
                  <a:pt x="4259846" y="4160156"/>
                </a:lnTo>
                <a:lnTo>
                  <a:pt x="4116908" y="4188757"/>
                </a:lnTo>
                <a:lnTo>
                  <a:pt x="3957294" y="4420875"/>
                </a:lnTo>
                <a:lnTo>
                  <a:pt x="3904170" y="4699983"/>
                </a:lnTo>
                <a:lnTo>
                  <a:pt x="3973004" y="4690153"/>
                </a:lnTo>
                <a:lnTo>
                  <a:pt x="3993134" y="4687270"/>
                </a:lnTo>
                <a:lnTo>
                  <a:pt x="4178465" y="5057907"/>
                </a:lnTo>
                <a:lnTo>
                  <a:pt x="4170959" y="5071051"/>
                </a:lnTo>
                <a:lnTo>
                  <a:pt x="4053954" y="5275801"/>
                </a:lnTo>
                <a:lnTo>
                  <a:pt x="4078236" y="5348584"/>
                </a:lnTo>
                <a:lnTo>
                  <a:pt x="4257014" y="5497619"/>
                </a:lnTo>
                <a:lnTo>
                  <a:pt x="4265282" y="5509506"/>
                </a:lnTo>
                <a:lnTo>
                  <a:pt x="4311510" y="5632759"/>
                </a:lnTo>
                <a:lnTo>
                  <a:pt x="4318215" y="5650616"/>
                </a:lnTo>
                <a:lnTo>
                  <a:pt x="4304118" y="5663405"/>
                </a:lnTo>
                <a:lnTo>
                  <a:pt x="4149826" y="5803714"/>
                </a:lnTo>
                <a:lnTo>
                  <a:pt x="4218432" y="5954616"/>
                </a:lnTo>
                <a:lnTo>
                  <a:pt x="4226852" y="5973145"/>
                </a:lnTo>
                <a:lnTo>
                  <a:pt x="4211662" y="5987013"/>
                </a:lnTo>
                <a:lnTo>
                  <a:pt x="4105442" y="6083998"/>
                </a:lnTo>
              </a:path>
              <a:path w="4318634" h="6084570">
                <a:moveTo>
                  <a:pt x="2515692" y="6083998"/>
                </a:moveTo>
                <a:lnTo>
                  <a:pt x="2515692" y="6051186"/>
                </a:lnTo>
                <a:lnTo>
                  <a:pt x="2292210" y="6009264"/>
                </a:lnTo>
                <a:lnTo>
                  <a:pt x="2258517" y="6002964"/>
                </a:lnTo>
                <a:lnTo>
                  <a:pt x="2271268" y="5971113"/>
                </a:lnTo>
                <a:lnTo>
                  <a:pt x="2325763" y="5834880"/>
                </a:lnTo>
                <a:lnTo>
                  <a:pt x="2093163" y="5616859"/>
                </a:lnTo>
                <a:lnTo>
                  <a:pt x="2071954" y="5596971"/>
                </a:lnTo>
                <a:lnTo>
                  <a:pt x="2092528" y="5576397"/>
                </a:lnTo>
                <a:lnTo>
                  <a:pt x="2179497" y="5489415"/>
                </a:lnTo>
                <a:lnTo>
                  <a:pt x="2218931" y="5331604"/>
                </a:lnTo>
                <a:lnTo>
                  <a:pt x="1835086" y="5080640"/>
                </a:lnTo>
                <a:lnTo>
                  <a:pt x="1816417" y="5068410"/>
                </a:lnTo>
                <a:lnTo>
                  <a:pt x="1824062" y="5047429"/>
                </a:lnTo>
                <a:lnTo>
                  <a:pt x="1867001" y="4929268"/>
                </a:lnTo>
                <a:lnTo>
                  <a:pt x="1872754" y="4913444"/>
                </a:lnTo>
                <a:lnTo>
                  <a:pt x="1889378" y="4910955"/>
                </a:lnTo>
                <a:lnTo>
                  <a:pt x="1965959" y="4899538"/>
                </a:lnTo>
                <a:lnTo>
                  <a:pt x="1970557" y="4749322"/>
                </a:lnTo>
                <a:lnTo>
                  <a:pt x="1816989" y="4731059"/>
                </a:lnTo>
                <a:lnTo>
                  <a:pt x="1803641" y="4729497"/>
                </a:lnTo>
                <a:lnTo>
                  <a:pt x="1796491" y="4718080"/>
                </a:lnTo>
                <a:lnTo>
                  <a:pt x="1718818" y="4594357"/>
                </a:lnTo>
                <a:lnTo>
                  <a:pt x="1714423" y="4579371"/>
                </a:lnTo>
                <a:lnTo>
                  <a:pt x="1714423" y="4500148"/>
                </a:lnTo>
                <a:lnTo>
                  <a:pt x="1632127" y="4431581"/>
                </a:lnTo>
                <a:lnTo>
                  <a:pt x="1624050" y="4420430"/>
                </a:lnTo>
                <a:lnTo>
                  <a:pt x="1486103" y="4083169"/>
                </a:lnTo>
                <a:lnTo>
                  <a:pt x="1354950" y="3864564"/>
                </a:lnTo>
                <a:lnTo>
                  <a:pt x="1228102" y="3836344"/>
                </a:lnTo>
                <a:lnTo>
                  <a:pt x="1211008" y="3824889"/>
                </a:lnTo>
                <a:lnTo>
                  <a:pt x="1078280" y="3633157"/>
                </a:lnTo>
                <a:lnTo>
                  <a:pt x="734021" y="3543343"/>
                </a:lnTo>
                <a:lnTo>
                  <a:pt x="722426" y="3540346"/>
                </a:lnTo>
                <a:lnTo>
                  <a:pt x="716597" y="3530236"/>
                </a:lnTo>
                <a:lnTo>
                  <a:pt x="485444" y="3129615"/>
                </a:lnTo>
                <a:lnTo>
                  <a:pt x="484123" y="3126846"/>
                </a:lnTo>
                <a:lnTo>
                  <a:pt x="299224" y="2710794"/>
                </a:lnTo>
                <a:lnTo>
                  <a:pt x="291845" y="2694170"/>
                </a:lnTo>
                <a:lnTo>
                  <a:pt x="304063" y="2680594"/>
                </a:lnTo>
                <a:lnTo>
                  <a:pt x="428993" y="2541795"/>
                </a:lnTo>
                <a:lnTo>
                  <a:pt x="285368" y="2297612"/>
                </a:lnTo>
                <a:lnTo>
                  <a:pt x="281368" y="2280963"/>
                </a:lnTo>
                <a:lnTo>
                  <a:pt x="325437" y="1781523"/>
                </a:lnTo>
                <a:lnTo>
                  <a:pt x="211099" y="1756123"/>
                </a:lnTo>
                <a:lnTo>
                  <a:pt x="194195" y="1744972"/>
                </a:lnTo>
                <a:lnTo>
                  <a:pt x="117170" y="1637098"/>
                </a:lnTo>
                <a:lnTo>
                  <a:pt x="103301" y="1617693"/>
                </a:lnTo>
                <a:lnTo>
                  <a:pt x="120167" y="1600827"/>
                </a:lnTo>
                <a:lnTo>
                  <a:pt x="241579" y="1479377"/>
                </a:lnTo>
                <a:lnTo>
                  <a:pt x="25158" y="1190807"/>
                </a:lnTo>
              </a:path>
            </a:pathLst>
          </a:custGeom>
          <a:ln w="25400">
            <a:solidFill>
              <a:srgbClr val="96A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509659"/>
            <a:ext cx="10800080" cy="1286510"/>
          </a:xfrm>
          <a:custGeom>
            <a:avLst/>
            <a:gdLst/>
            <a:ahLst/>
            <a:cxnLst/>
            <a:rect l="l" t="t" r="r" b="b"/>
            <a:pathLst>
              <a:path w="10800080" h="1286510">
                <a:moveTo>
                  <a:pt x="10800003" y="0"/>
                </a:moveTo>
                <a:lnTo>
                  <a:pt x="0" y="0"/>
                </a:lnTo>
                <a:lnTo>
                  <a:pt x="0" y="1286510"/>
                </a:lnTo>
                <a:lnTo>
                  <a:pt x="10800003" y="1286510"/>
                </a:lnTo>
                <a:lnTo>
                  <a:pt x="10800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00" y="3745373"/>
            <a:ext cx="10774680" cy="50800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799"/>
                </a:moveTo>
                <a:lnTo>
                  <a:pt x="10774603" y="50799"/>
                </a:lnTo>
                <a:lnTo>
                  <a:pt x="10774603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6C8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2501998"/>
            <a:ext cx="10787380" cy="12700"/>
          </a:xfrm>
          <a:custGeom>
            <a:avLst/>
            <a:gdLst/>
            <a:ahLst/>
            <a:cxnLst/>
            <a:rect l="l" t="t" r="r" b="b"/>
            <a:pathLst>
              <a:path w="10787380" h="12700">
                <a:moveTo>
                  <a:pt x="0" y="12700"/>
                </a:moveTo>
                <a:lnTo>
                  <a:pt x="10787303" y="12700"/>
                </a:lnTo>
                <a:lnTo>
                  <a:pt x="107873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09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3999" y="285551"/>
            <a:ext cx="648327" cy="86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83999" y="727721"/>
            <a:ext cx="1167085" cy="924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4915598"/>
            <a:ext cx="10800080" cy="1168400"/>
            <a:chOff x="0" y="4915598"/>
            <a:chExt cx="10800080" cy="1168400"/>
          </a:xfrm>
        </p:grpSpPr>
        <p:sp>
          <p:nvSpPr>
            <p:cNvPr id="14" name="object 14"/>
            <p:cNvSpPr/>
            <p:nvPr/>
          </p:nvSpPr>
          <p:spPr>
            <a:xfrm>
              <a:off x="0" y="4915598"/>
              <a:ext cx="10800003" cy="116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5093" y="5815322"/>
              <a:ext cx="2178685" cy="269240"/>
            </a:xfrm>
            <a:custGeom>
              <a:avLst/>
              <a:gdLst/>
              <a:ahLst/>
              <a:cxnLst/>
              <a:rect l="l" t="t" r="r" b="b"/>
              <a:pathLst>
                <a:path w="2178685" h="269239">
                  <a:moveTo>
                    <a:pt x="1858238" y="0"/>
                  </a:moveTo>
                  <a:lnTo>
                    <a:pt x="836536" y="0"/>
                  </a:lnTo>
                  <a:lnTo>
                    <a:pt x="716216" y="111290"/>
                  </a:lnTo>
                  <a:lnTo>
                    <a:pt x="669632" y="111290"/>
                  </a:lnTo>
                  <a:lnTo>
                    <a:pt x="710986" y="268676"/>
                  </a:lnTo>
                  <a:lnTo>
                    <a:pt x="972896" y="268676"/>
                  </a:lnTo>
                  <a:lnTo>
                    <a:pt x="971081" y="264331"/>
                  </a:lnTo>
                  <a:lnTo>
                    <a:pt x="968616" y="254279"/>
                  </a:lnTo>
                  <a:lnTo>
                    <a:pt x="939012" y="254279"/>
                  </a:lnTo>
                  <a:lnTo>
                    <a:pt x="939012" y="176263"/>
                  </a:lnTo>
                  <a:lnTo>
                    <a:pt x="957097" y="176263"/>
                  </a:lnTo>
                  <a:lnTo>
                    <a:pt x="957097" y="114503"/>
                  </a:lnTo>
                  <a:lnTo>
                    <a:pt x="1068146" y="77863"/>
                  </a:lnTo>
                  <a:lnTo>
                    <a:pt x="1119352" y="16192"/>
                  </a:lnTo>
                  <a:lnTo>
                    <a:pt x="1515161" y="16192"/>
                  </a:lnTo>
                  <a:lnTo>
                    <a:pt x="1581289" y="7226"/>
                  </a:lnTo>
                  <a:lnTo>
                    <a:pt x="1865189" y="7226"/>
                  </a:lnTo>
                  <a:lnTo>
                    <a:pt x="1858238" y="0"/>
                  </a:lnTo>
                  <a:close/>
                </a:path>
                <a:path w="2178685" h="269239">
                  <a:moveTo>
                    <a:pt x="1297787" y="254279"/>
                  </a:moveTo>
                  <a:lnTo>
                    <a:pt x="1100175" y="254279"/>
                  </a:lnTo>
                  <a:lnTo>
                    <a:pt x="1097716" y="264331"/>
                  </a:lnTo>
                  <a:lnTo>
                    <a:pt x="1095900" y="268676"/>
                  </a:lnTo>
                  <a:lnTo>
                    <a:pt x="1302068" y="268676"/>
                  </a:lnTo>
                  <a:lnTo>
                    <a:pt x="1300252" y="264331"/>
                  </a:lnTo>
                  <a:lnTo>
                    <a:pt x="1297787" y="254279"/>
                  </a:lnTo>
                  <a:close/>
                </a:path>
                <a:path w="2178685" h="269239">
                  <a:moveTo>
                    <a:pt x="1883086" y="25831"/>
                  </a:moveTo>
                  <a:lnTo>
                    <a:pt x="1605775" y="25831"/>
                  </a:lnTo>
                  <a:lnTo>
                    <a:pt x="1611630" y="95110"/>
                  </a:lnTo>
                  <a:lnTo>
                    <a:pt x="1547215" y="104863"/>
                  </a:lnTo>
                  <a:lnTo>
                    <a:pt x="1547215" y="194182"/>
                  </a:lnTo>
                  <a:lnTo>
                    <a:pt x="1473301" y="194182"/>
                  </a:lnTo>
                  <a:lnTo>
                    <a:pt x="1473301" y="254279"/>
                  </a:lnTo>
                  <a:lnTo>
                    <a:pt x="1429346" y="254279"/>
                  </a:lnTo>
                  <a:lnTo>
                    <a:pt x="1426887" y="264331"/>
                  </a:lnTo>
                  <a:lnTo>
                    <a:pt x="1425071" y="268676"/>
                  </a:lnTo>
                  <a:lnTo>
                    <a:pt x="1697062" y="268676"/>
                  </a:lnTo>
                  <a:lnTo>
                    <a:pt x="1878507" y="149529"/>
                  </a:lnTo>
                  <a:lnTo>
                    <a:pt x="2178075" y="149529"/>
                  </a:lnTo>
                  <a:lnTo>
                    <a:pt x="2178075" y="96050"/>
                  </a:lnTo>
                  <a:lnTo>
                    <a:pt x="1950631" y="96050"/>
                  </a:lnTo>
                  <a:lnTo>
                    <a:pt x="1883086" y="25831"/>
                  </a:lnTo>
                  <a:close/>
                </a:path>
                <a:path w="2178685" h="269239">
                  <a:moveTo>
                    <a:pt x="1515161" y="16192"/>
                  </a:moveTo>
                  <a:lnTo>
                    <a:pt x="1252613" y="16192"/>
                  </a:lnTo>
                  <a:lnTo>
                    <a:pt x="1252613" y="51790"/>
                  </a:lnTo>
                  <a:lnTo>
                    <a:pt x="1515161" y="16192"/>
                  </a:lnTo>
                  <a:close/>
                </a:path>
                <a:path w="2178685" h="269239">
                  <a:moveTo>
                    <a:pt x="1865189" y="7226"/>
                  </a:moveTo>
                  <a:lnTo>
                    <a:pt x="1581289" y="7226"/>
                  </a:lnTo>
                  <a:lnTo>
                    <a:pt x="1588846" y="29895"/>
                  </a:lnTo>
                  <a:lnTo>
                    <a:pt x="1605775" y="25831"/>
                  </a:lnTo>
                  <a:lnTo>
                    <a:pt x="1883086" y="25831"/>
                  </a:lnTo>
                  <a:lnTo>
                    <a:pt x="1865189" y="7226"/>
                  </a:lnTo>
                  <a:close/>
                </a:path>
                <a:path w="2178685" h="269239">
                  <a:moveTo>
                    <a:pt x="588886" y="111290"/>
                  </a:moveTo>
                  <a:lnTo>
                    <a:pt x="516623" y="111290"/>
                  </a:lnTo>
                  <a:lnTo>
                    <a:pt x="533351" y="268676"/>
                  </a:lnTo>
                  <a:lnTo>
                    <a:pt x="656107" y="268676"/>
                  </a:lnTo>
                  <a:lnTo>
                    <a:pt x="618820" y="126796"/>
                  </a:lnTo>
                  <a:lnTo>
                    <a:pt x="588886" y="111290"/>
                  </a:lnTo>
                  <a:close/>
                </a:path>
                <a:path w="2178685" h="269239">
                  <a:moveTo>
                    <a:pt x="391744" y="111290"/>
                  </a:moveTo>
                  <a:lnTo>
                    <a:pt x="254444" y="111290"/>
                  </a:lnTo>
                  <a:lnTo>
                    <a:pt x="226822" y="268676"/>
                  </a:lnTo>
                  <a:lnTo>
                    <a:pt x="479968" y="268676"/>
                  </a:lnTo>
                  <a:lnTo>
                    <a:pt x="465772" y="135102"/>
                  </a:lnTo>
                  <a:lnTo>
                    <a:pt x="391744" y="111290"/>
                  </a:lnTo>
                  <a:close/>
                </a:path>
                <a:path w="2178685" h="269239">
                  <a:moveTo>
                    <a:pt x="200533" y="111290"/>
                  </a:moveTo>
                  <a:lnTo>
                    <a:pt x="161747" y="111290"/>
                  </a:lnTo>
                  <a:lnTo>
                    <a:pt x="120394" y="268676"/>
                  </a:lnTo>
                  <a:lnTo>
                    <a:pt x="172907" y="268676"/>
                  </a:lnTo>
                  <a:lnTo>
                    <a:pt x="200533" y="111290"/>
                  </a:lnTo>
                  <a:close/>
                </a:path>
                <a:path w="2178685" h="269239">
                  <a:moveTo>
                    <a:pt x="106870" y="111290"/>
                  </a:moveTo>
                  <a:lnTo>
                    <a:pt x="0" y="111290"/>
                  </a:lnTo>
                  <a:lnTo>
                    <a:pt x="21" y="268676"/>
                  </a:lnTo>
                  <a:lnTo>
                    <a:pt x="65515" y="268676"/>
                  </a:lnTo>
                  <a:lnTo>
                    <a:pt x="106870" y="111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603" y="5009198"/>
              <a:ext cx="3008003" cy="1074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33381" y="5159908"/>
              <a:ext cx="2115820" cy="924560"/>
            </a:xfrm>
            <a:custGeom>
              <a:avLst/>
              <a:gdLst/>
              <a:ahLst/>
              <a:cxnLst/>
              <a:rect l="l" t="t" r="r" b="b"/>
              <a:pathLst>
                <a:path w="2115820" h="924560">
                  <a:moveTo>
                    <a:pt x="443445" y="898880"/>
                  </a:moveTo>
                  <a:lnTo>
                    <a:pt x="441401" y="888733"/>
                  </a:lnTo>
                  <a:lnTo>
                    <a:pt x="435825" y="880452"/>
                  </a:lnTo>
                  <a:lnTo>
                    <a:pt x="427545" y="874864"/>
                  </a:lnTo>
                  <a:lnTo>
                    <a:pt x="417398" y="872820"/>
                  </a:lnTo>
                  <a:lnTo>
                    <a:pt x="407250" y="874864"/>
                  </a:lnTo>
                  <a:lnTo>
                    <a:pt x="398970" y="880452"/>
                  </a:lnTo>
                  <a:lnTo>
                    <a:pt x="393395" y="888733"/>
                  </a:lnTo>
                  <a:lnTo>
                    <a:pt x="391337" y="898880"/>
                  </a:lnTo>
                  <a:lnTo>
                    <a:pt x="393395" y="909015"/>
                  </a:lnTo>
                  <a:lnTo>
                    <a:pt x="398970" y="917308"/>
                  </a:lnTo>
                  <a:lnTo>
                    <a:pt x="407250" y="922883"/>
                  </a:lnTo>
                  <a:lnTo>
                    <a:pt x="413232" y="924090"/>
                  </a:lnTo>
                  <a:lnTo>
                    <a:pt x="421563" y="924090"/>
                  </a:lnTo>
                  <a:lnTo>
                    <a:pt x="427545" y="922883"/>
                  </a:lnTo>
                  <a:lnTo>
                    <a:pt x="435825" y="917308"/>
                  </a:lnTo>
                  <a:lnTo>
                    <a:pt x="441401" y="909015"/>
                  </a:lnTo>
                  <a:lnTo>
                    <a:pt x="443445" y="898880"/>
                  </a:lnTo>
                  <a:close/>
                </a:path>
                <a:path w="2115820" h="924560">
                  <a:moveTo>
                    <a:pt x="561505" y="799731"/>
                  </a:moveTo>
                  <a:lnTo>
                    <a:pt x="305193" y="799731"/>
                  </a:lnTo>
                  <a:lnTo>
                    <a:pt x="305193" y="805522"/>
                  </a:lnTo>
                  <a:lnTo>
                    <a:pt x="561505" y="805522"/>
                  </a:lnTo>
                  <a:lnTo>
                    <a:pt x="561505" y="799731"/>
                  </a:lnTo>
                  <a:close/>
                </a:path>
                <a:path w="2115820" h="924560">
                  <a:moveTo>
                    <a:pt x="561505" y="777392"/>
                  </a:moveTo>
                  <a:lnTo>
                    <a:pt x="305193" y="777392"/>
                  </a:lnTo>
                  <a:lnTo>
                    <a:pt x="305193" y="783196"/>
                  </a:lnTo>
                  <a:lnTo>
                    <a:pt x="561505" y="783196"/>
                  </a:lnTo>
                  <a:lnTo>
                    <a:pt x="561505" y="777392"/>
                  </a:lnTo>
                  <a:close/>
                </a:path>
                <a:path w="2115820" h="924560">
                  <a:moveTo>
                    <a:pt x="561505" y="763562"/>
                  </a:moveTo>
                  <a:lnTo>
                    <a:pt x="305193" y="763562"/>
                  </a:lnTo>
                  <a:lnTo>
                    <a:pt x="305193" y="769366"/>
                  </a:lnTo>
                  <a:lnTo>
                    <a:pt x="561505" y="769366"/>
                  </a:lnTo>
                  <a:lnTo>
                    <a:pt x="561505" y="763562"/>
                  </a:lnTo>
                  <a:close/>
                </a:path>
                <a:path w="2115820" h="924560">
                  <a:moveTo>
                    <a:pt x="653364" y="742670"/>
                  </a:moveTo>
                  <a:lnTo>
                    <a:pt x="653186" y="740587"/>
                  </a:lnTo>
                  <a:lnTo>
                    <a:pt x="650354" y="707186"/>
                  </a:lnTo>
                  <a:lnTo>
                    <a:pt x="649439" y="696341"/>
                  </a:lnTo>
                  <a:lnTo>
                    <a:pt x="649135" y="692797"/>
                  </a:lnTo>
                  <a:lnTo>
                    <a:pt x="640892" y="694791"/>
                  </a:lnTo>
                  <a:lnTo>
                    <a:pt x="640892" y="732828"/>
                  </a:lnTo>
                  <a:lnTo>
                    <a:pt x="589648" y="740587"/>
                  </a:lnTo>
                  <a:lnTo>
                    <a:pt x="589648" y="735571"/>
                  </a:lnTo>
                  <a:lnTo>
                    <a:pt x="589648" y="723976"/>
                  </a:lnTo>
                  <a:lnTo>
                    <a:pt x="578040" y="723976"/>
                  </a:lnTo>
                  <a:lnTo>
                    <a:pt x="578040" y="735571"/>
                  </a:lnTo>
                  <a:lnTo>
                    <a:pt x="578040" y="828738"/>
                  </a:lnTo>
                  <a:lnTo>
                    <a:pt x="504126" y="828738"/>
                  </a:lnTo>
                  <a:lnTo>
                    <a:pt x="504126" y="840333"/>
                  </a:lnTo>
                  <a:lnTo>
                    <a:pt x="504126" y="888822"/>
                  </a:lnTo>
                  <a:lnTo>
                    <a:pt x="471766" y="888822"/>
                  </a:lnTo>
                  <a:lnTo>
                    <a:pt x="449529" y="853097"/>
                  </a:lnTo>
                  <a:lnTo>
                    <a:pt x="447357" y="851293"/>
                  </a:lnTo>
                  <a:lnTo>
                    <a:pt x="437603" y="845997"/>
                  </a:lnTo>
                  <a:lnTo>
                    <a:pt x="426834" y="842657"/>
                  </a:lnTo>
                  <a:lnTo>
                    <a:pt x="415264" y="841502"/>
                  </a:lnTo>
                  <a:lnTo>
                    <a:pt x="403707" y="842657"/>
                  </a:lnTo>
                  <a:lnTo>
                    <a:pt x="369062" y="864844"/>
                  </a:lnTo>
                  <a:lnTo>
                    <a:pt x="358762" y="888822"/>
                  </a:lnTo>
                  <a:lnTo>
                    <a:pt x="295033" y="888822"/>
                  </a:lnTo>
                  <a:lnTo>
                    <a:pt x="295033" y="840333"/>
                  </a:lnTo>
                  <a:lnTo>
                    <a:pt x="504126" y="840333"/>
                  </a:lnTo>
                  <a:lnTo>
                    <a:pt x="504126" y="828738"/>
                  </a:lnTo>
                  <a:lnTo>
                    <a:pt x="295033" y="828738"/>
                  </a:lnTo>
                  <a:lnTo>
                    <a:pt x="295033" y="735571"/>
                  </a:lnTo>
                  <a:lnTo>
                    <a:pt x="578040" y="735571"/>
                  </a:lnTo>
                  <a:lnTo>
                    <a:pt x="578040" y="723976"/>
                  </a:lnTo>
                  <a:lnTo>
                    <a:pt x="335826" y="723976"/>
                  </a:lnTo>
                  <a:lnTo>
                    <a:pt x="381165" y="717829"/>
                  </a:lnTo>
                  <a:lnTo>
                    <a:pt x="618705" y="685622"/>
                  </a:lnTo>
                  <a:lnTo>
                    <a:pt x="626833" y="710031"/>
                  </a:lnTo>
                  <a:lnTo>
                    <a:pt x="638721" y="707186"/>
                  </a:lnTo>
                  <a:lnTo>
                    <a:pt x="640892" y="732828"/>
                  </a:lnTo>
                  <a:lnTo>
                    <a:pt x="640892" y="694791"/>
                  </a:lnTo>
                  <a:lnTo>
                    <a:pt x="634441" y="696341"/>
                  </a:lnTo>
                  <a:lnTo>
                    <a:pt x="630885" y="685622"/>
                  </a:lnTo>
                  <a:lnTo>
                    <a:pt x="626630" y="672871"/>
                  </a:lnTo>
                  <a:lnTo>
                    <a:pt x="295033" y="717829"/>
                  </a:lnTo>
                  <a:lnTo>
                    <a:pt x="295033" y="692492"/>
                  </a:lnTo>
                  <a:lnTo>
                    <a:pt x="295033" y="680897"/>
                  </a:lnTo>
                  <a:lnTo>
                    <a:pt x="175399" y="680897"/>
                  </a:lnTo>
                  <a:lnTo>
                    <a:pt x="140373" y="723099"/>
                  </a:lnTo>
                  <a:lnTo>
                    <a:pt x="140373" y="880211"/>
                  </a:lnTo>
                  <a:lnTo>
                    <a:pt x="136906" y="872172"/>
                  </a:lnTo>
                  <a:lnTo>
                    <a:pt x="132295" y="864831"/>
                  </a:lnTo>
                  <a:lnTo>
                    <a:pt x="136906" y="872172"/>
                  </a:lnTo>
                  <a:lnTo>
                    <a:pt x="140373" y="880211"/>
                  </a:lnTo>
                  <a:lnTo>
                    <a:pt x="140373" y="723099"/>
                  </a:lnTo>
                  <a:lnTo>
                    <a:pt x="125285" y="741260"/>
                  </a:lnTo>
                  <a:lnTo>
                    <a:pt x="39903" y="769429"/>
                  </a:lnTo>
                  <a:lnTo>
                    <a:pt x="39903" y="864831"/>
                  </a:lnTo>
                  <a:lnTo>
                    <a:pt x="35293" y="872172"/>
                  </a:lnTo>
                  <a:lnTo>
                    <a:pt x="31826" y="880211"/>
                  </a:lnTo>
                  <a:lnTo>
                    <a:pt x="35293" y="872172"/>
                  </a:lnTo>
                  <a:lnTo>
                    <a:pt x="39903" y="864831"/>
                  </a:lnTo>
                  <a:lnTo>
                    <a:pt x="39903" y="769429"/>
                  </a:lnTo>
                  <a:lnTo>
                    <a:pt x="18072" y="776630"/>
                  </a:lnTo>
                  <a:lnTo>
                    <a:pt x="18072" y="840968"/>
                  </a:lnTo>
                  <a:lnTo>
                    <a:pt x="0" y="840968"/>
                  </a:lnTo>
                  <a:lnTo>
                    <a:pt x="0" y="900417"/>
                  </a:lnTo>
                  <a:lnTo>
                    <a:pt x="28727" y="900417"/>
                  </a:lnTo>
                  <a:lnTo>
                    <a:pt x="30124" y="911542"/>
                  </a:lnTo>
                  <a:lnTo>
                    <a:pt x="33528" y="921893"/>
                  </a:lnTo>
                  <a:lnTo>
                    <a:pt x="34759" y="924090"/>
                  </a:lnTo>
                  <a:lnTo>
                    <a:pt x="47929" y="924090"/>
                  </a:lnTo>
                  <a:lnTo>
                    <a:pt x="81940" y="924090"/>
                  </a:lnTo>
                  <a:lnTo>
                    <a:pt x="90258" y="924090"/>
                  </a:lnTo>
                  <a:lnTo>
                    <a:pt x="124269" y="924090"/>
                  </a:lnTo>
                  <a:lnTo>
                    <a:pt x="137452" y="924090"/>
                  </a:lnTo>
                  <a:lnTo>
                    <a:pt x="138684" y="921880"/>
                  </a:lnTo>
                  <a:lnTo>
                    <a:pt x="142087" y="911529"/>
                  </a:lnTo>
                  <a:lnTo>
                    <a:pt x="143459" y="900417"/>
                  </a:lnTo>
                  <a:lnTo>
                    <a:pt x="357911" y="900417"/>
                  </a:lnTo>
                  <a:lnTo>
                    <a:pt x="359308" y="911542"/>
                  </a:lnTo>
                  <a:lnTo>
                    <a:pt x="362699" y="921893"/>
                  </a:lnTo>
                  <a:lnTo>
                    <a:pt x="363918" y="924090"/>
                  </a:lnTo>
                  <a:lnTo>
                    <a:pt x="377101" y="924090"/>
                  </a:lnTo>
                  <a:lnTo>
                    <a:pt x="373087" y="916698"/>
                  </a:lnTo>
                  <a:lnTo>
                    <a:pt x="370420" y="908100"/>
                  </a:lnTo>
                  <a:lnTo>
                    <a:pt x="369646" y="900417"/>
                  </a:lnTo>
                  <a:lnTo>
                    <a:pt x="369481" y="898880"/>
                  </a:lnTo>
                  <a:lnTo>
                    <a:pt x="370420" y="889647"/>
                  </a:lnTo>
                  <a:lnTo>
                    <a:pt x="397446" y="856691"/>
                  </a:lnTo>
                  <a:lnTo>
                    <a:pt x="415264" y="853097"/>
                  </a:lnTo>
                  <a:lnTo>
                    <a:pt x="424497" y="854024"/>
                  </a:lnTo>
                  <a:lnTo>
                    <a:pt x="457454" y="881049"/>
                  </a:lnTo>
                  <a:lnTo>
                    <a:pt x="461048" y="898880"/>
                  </a:lnTo>
                  <a:lnTo>
                    <a:pt x="460121" y="908100"/>
                  </a:lnTo>
                  <a:lnTo>
                    <a:pt x="457454" y="916698"/>
                  </a:lnTo>
                  <a:lnTo>
                    <a:pt x="453440" y="924090"/>
                  </a:lnTo>
                  <a:lnTo>
                    <a:pt x="466623" y="924090"/>
                  </a:lnTo>
                  <a:lnTo>
                    <a:pt x="467855" y="921880"/>
                  </a:lnTo>
                  <a:lnTo>
                    <a:pt x="471258" y="911529"/>
                  </a:lnTo>
                  <a:lnTo>
                    <a:pt x="472630" y="900417"/>
                  </a:lnTo>
                  <a:lnTo>
                    <a:pt x="515721" y="900417"/>
                  </a:lnTo>
                  <a:lnTo>
                    <a:pt x="515721" y="888822"/>
                  </a:lnTo>
                  <a:lnTo>
                    <a:pt x="515721" y="840333"/>
                  </a:lnTo>
                  <a:lnTo>
                    <a:pt x="589648" y="840333"/>
                  </a:lnTo>
                  <a:lnTo>
                    <a:pt x="589648" y="828738"/>
                  </a:lnTo>
                  <a:lnTo>
                    <a:pt x="589648" y="752297"/>
                  </a:lnTo>
                  <a:lnTo>
                    <a:pt x="653364" y="742670"/>
                  </a:lnTo>
                  <a:close/>
                </a:path>
                <a:path w="2115820" h="924560">
                  <a:moveTo>
                    <a:pt x="1229779" y="590562"/>
                  </a:moveTo>
                  <a:lnTo>
                    <a:pt x="1128814" y="590562"/>
                  </a:lnTo>
                  <a:lnTo>
                    <a:pt x="1128814" y="739521"/>
                  </a:lnTo>
                  <a:lnTo>
                    <a:pt x="1229779" y="739521"/>
                  </a:lnTo>
                  <a:lnTo>
                    <a:pt x="1229779" y="590562"/>
                  </a:lnTo>
                  <a:close/>
                </a:path>
                <a:path w="2115820" h="924560">
                  <a:moveTo>
                    <a:pt x="1611909" y="0"/>
                  </a:moveTo>
                  <a:lnTo>
                    <a:pt x="1575777" y="0"/>
                  </a:lnTo>
                  <a:lnTo>
                    <a:pt x="1575777" y="86664"/>
                  </a:lnTo>
                  <a:lnTo>
                    <a:pt x="1575777" y="137845"/>
                  </a:lnTo>
                  <a:lnTo>
                    <a:pt x="1575777" y="497027"/>
                  </a:lnTo>
                  <a:lnTo>
                    <a:pt x="1534604" y="497027"/>
                  </a:lnTo>
                  <a:lnTo>
                    <a:pt x="1534604" y="445846"/>
                  </a:lnTo>
                  <a:lnTo>
                    <a:pt x="1575777" y="445846"/>
                  </a:lnTo>
                  <a:lnTo>
                    <a:pt x="1575777" y="377304"/>
                  </a:lnTo>
                  <a:lnTo>
                    <a:pt x="1534604" y="377304"/>
                  </a:lnTo>
                  <a:lnTo>
                    <a:pt x="1534604" y="326110"/>
                  </a:lnTo>
                  <a:lnTo>
                    <a:pt x="1575777" y="326110"/>
                  </a:lnTo>
                  <a:lnTo>
                    <a:pt x="1575777" y="257581"/>
                  </a:lnTo>
                  <a:lnTo>
                    <a:pt x="1534604" y="257581"/>
                  </a:lnTo>
                  <a:lnTo>
                    <a:pt x="1534604" y="206400"/>
                  </a:lnTo>
                  <a:lnTo>
                    <a:pt x="1575777" y="206400"/>
                  </a:lnTo>
                  <a:lnTo>
                    <a:pt x="1575777" y="137845"/>
                  </a:lnTo>
                  <a:lnTo>
                    <a:pt x="1534604" y="137845"/>
                  </a:lnTo>
                  <a:lnTo>
                    <a:pt x="1534604" y="86664"/>
                  </a:lnTo>
                  <a:lnTo>
                    <a:pt x="1575777" y="86664"/>
                  </a:lnTo>
                  <a:lnTo>
                    <a:pt x="1575777" y="0"/>
                  </a:lnTo>
                  <a:lnTo>
                    <a:pt x="1511388" y="0"/>
                  </a:lnTo>
                  <a:lnTo>
                    <a:pt x="1511388" y="86664"/>
                  </a:lnTo>
                  <a:lnTo>
                    <a:pt x="1511388" y="137845"/>
                  </a:lnTo>
                  <a:lnTo>
                    <a:pt x="1511388" y="497027"/>
                  </a:lnTo>
                  <a:lnTo>
                    <a:pt x="1470215" y="497027"/>
                  </a:lnTo>
                  <a:lnTo>
                    <a:pt x="1470215" y="445846"/>
                  </a:lnTo>
                  <a:lnTo>
                    <a:pt x="1511388" y="445846"/>
                  </a:lnTo>
                  <a:lnTo>
                    <a:pt x="1511388" y="377304"/>
                  </a:lnTo>
                  <a:lnTo>
                    <a:pt x="1470215" y="377304"/>
                  </a:lnTo>
                  <a:lnTo>
                    <a:pt x="1470215" y="326110"/>
                  </a:lnTo>
                  <a:lnTo>
                    <a:pt x="1511388" y="326110"/>
                  </a:lnTo>
                  <a:lnTo>
                    <a:pt x="1511388" y="257581"/>
                  </a:lnTo>
                  <a:lnTo>
                    <a:pt x="1470215" y="257581"/>
                  </a:lnTo>
                  <a:lnTo>
                    <a:pt x="1470215" y="206400"/>
                  </a:lnTo>
                  <a:lnTo>
                    <a:pt x="1511388" y="206400"/>
                  </a:lnTo>
                  <a:lnTo>
                    <a:pt x="1511388" y="137845"/>
                  </a:lnTo>
                  <a:lnTo>
                    <a:pt x="1470215" y="137845"/>
                  </a:lnTo>
                  <a:lnTo>
                    <a:pt x="1470215" y="86664"/>
                  </a:lnTo>
                  <a:lnTo>
                    <a:pt x="1511388" y="86664"/>
                  </a:lnTo>
                  <a:lnTo>
                    <a:pt x="1511388" y="0"/>
                  </a:lnTo>
                  <a:lnTo>
                    <a:pt x="1446987" y="0"/>
                  </a:lnTo>
                  <a:lnTo>
                    <a:pt x="1446987" y="86664"/>
                  </a:lnTo>
                  <a:lnTo>
                    <a:pt x="1446987" y="137845"/>
                  </a:lnTo>
                  <a:lnTo>
                    <a:pt x="1446987" y="497027"/>
                  </a:lnTo>
                  <a:lnTo>
                    <a:pt x="1405813" y="497027"/>
                  </a:lnTo>
                  <a:lnTo>
                    <a:pt x="1405813" y="445846"/>
                  </a:lnTo>
                  <a:lnTo>
                    <a:pt x="1446987" y="445846"/>
                  </a:lnTo>
                  <a:lnTo>
                    <a:pt x="1446987" y="377304"/>
                  </a:lnTo>
                  <a:lnTo>
                    <a:pt x="1405813" y="377304"/>
                  </a:lnTo>
                  <a:lnTo>
                    <a:pt x="1405813" y="326110"/>
                  </a:lnTo>
                  <a:lnTo>
                    <a:pt x="1446987" y="326110"/>
                  </a:lnTo>
                  <a:lnTo>
                    <a:pt x="1446987" y="257581"/>
                  </a:lnTo>
                  <a:lnTo>
                    <a:pt x="1405813" y="257581"/>
                  </a:lnTo>
                  <a:lnTo>
                    <a:pt x="1405813" y="206400"/>
                  </a:lnTo>
                  <a:lnTo>
                    <a:pt x="1446987" y="206400"/>
                  </a:lnTo>
                  <a:lnTo>
                    <a:pt x="1446987" y="137845"/>
                  </a:lnTo>
                  <a:lnTo>
                    <a:pt x="1405813" y="137845"/>
                  </a:lnTo>
                  <a:lnTo>
                    <a:pt x="1405813" y="86664"/>
                  </a:lnTo>
                  <a:lnTo>
                    <a:pt x="1446987" y="86664"/>
                  </a:lnTo>
                  <a:lnTo>
                    <a:pt x="1446987" y="0"/>
                  </a:lnTo>
                  <a:lnTo>
                    <a:pt x="1382598" y="0"/>
                  </a:lnTo>
                  <a:lnTo>
                    <a:pt x="1382598" y="86664"/>
                  </a:lnTo>
                  <a:lnTo>
                    <a:pt x="1382598" y="137845"/>
                  </a:lnTo>
                  <a:lnTo>
                    <a:pt x="1382598" y="497027"/>
                  </a:lnTo>
                  <a:lnTo>
                    <a:pt x="1341424" y="497027"/>
                  </a:lnTo>
                  <a:lnTo>
                    <a:pt x="1341424" y="445846"/>
                  </a:lnTo>
                  <a:lnTo>
                    <a:pt x="1382598" y="445846"/>
                  </a:lnTo>
                  <a:lnTo>
                    <a:pt x="1382598" y="377304"/>
                  </a:lnTo>
                  <a:lnTo>
                    <a:pt x="1341424" y="377304"/>
                  </a:lnTo>
                  <a:lnTo>
                    <a:pt x="1341424" y="326110"/>
                  </a:lnTo>
                  <a:lnTo>
                    <a:pt x="1382598" y="326110"/>
                  </a:lnTo>
                  <a:lnTo>
                    <a:pt x="1382598" y="257581"/>
                  </a:lnTo>
                  <a:lnTo>
                    <a:pt x="1341424" y="257581"/>
                  </a:lnTo>
                  <a:lnTo>
                    <a:pt x="1341424" y="206400"/>
                  </a:lnTo>
                  <a:lnTo>
                    <a:pt x="1382598" y="206400"/>
                  </a:lnTo>
                  <a:lnTo>
                    <a:pt x="1382598" y="137845"/>
                  </a:lnTo>
                  <a:lnTo>
                    <a:pt x="1341424" y="137845"/>
                  </a:lnTo>
                  <a:lnTo>
                    <a:pt x="1341424" y="86664"/>
                  </a:lnTo>
                  <a:lnTo>
                    <a:pt x="1382598" y="86664"/>
                  </a:lnTo>
                  <a:lnTo>
                    <a:pt x="1382598" y="0"/>
                  </a:lnTo>
                  <a:lnTo>
                    <a:pt x="1318183" y="0"/>
                  </a:lnTo>
                  <a:lnTo>
                    <a:pt x="1318183" y="86664"/>
                  </a:lnTo>
                  <a:lnTo>
                    <a:pt x="1318183" y="137845"/>
                  </a:lnTo>
                  <a:lnTo>
                    <a:pt x="1318183" y="497027"/>
                  </a:lnTo>
                  <a:lnTo>
                    <a:pt x="1277010" y="497027"/>
                  </a:lnTo>
                  <a:lnTo>
                    <a:pt x="1277010" y="445846"/>
                  </a:lnTo>
                  <a:lnTo>
                    <a:pt x="1318183" y="445846"/>
                  </a:lnTo>
                  <a:lnTo>
                    <a:pt x="1318183" y="377304"/>
                  </a:lnTo>
                  <a:lnTo>
                    <a:pt x="1277010" y="377304"/>
                  </a:lnTo>
                  <a:lnTo>
                    <a:pt x="1277010" y="326110"/>
                  </a:lnTo>
                  <a:lnTo>
                    <a:pt x="1318183" y="326110"/>
                  </a:lnTo>
                  <a:lnTo>
                    <a:pt x="1318183" y="257581"/>
                  </a:lnTo>
                  <a:lnTo>
                    <a:pt x="1277010" y="257581"/>
                  </a:lnTo>
                  <a:lnTo>
                    <a:pt x="1277010" y="206400"/>
                  </a:lnTo>
                  <a:lnTo>
                    <a:pt x="1318183" y="206400"/>
                  </a:lnTo>
                  <a:lnTo>
                    <a:pt x="1318183" y="137845"/>
                  </a:lnTo>
                  <a:lnTo>
                    <a:pt x="1277010" y="137845"/>
                  </a:lnTo>
                  <a:lnTo>
                    <a:pt x="1277010" y="86664"/>
                  </a:lnTo>
                  <a:lnTo>
                    <a:pt x="1318183" y="86664"/>
                  </a:lnTo>
                  <a:lnTo>
                    <a:pt x="1318183" y="0"/>
                  </a:lnTo>
                  <a:lnTo>
                    <a:pt x="1241971" y="0"/>
                  </a:lnTo>
                  <a:lnTo>
                    <a:pt x="1241971" y="806907"/>
                  </a:lnTo>
                  <a:lnTo>
                    <a:pt x="1611909" y="806907"/>
                  </a:lnTo>
                  <a:lnTo>
                    <a:pt x="1611909" y="736498"/>
                  </a:lnTo>
                  <a:lnTo>
                    <a:pt x="1277010" y="736485"/>
                  </a:lnTo>
                  <a:lnTo>
                    <a:pt x="1277010" y="685304"/>
                  </a:lnTo>
                  <a:lnTo>
                    <a:pt x="1318183" y="685304"/>
                  </a:lnTo>
                  <a:lnTo>
                    <a:pt x="1318183" y="736485"/>
                  </a:lnTo>
                  <a:lnTo>
                    <a:pt x="1341424" y="736485"/>
                  </a:lnTo>
                  <a:lnTo>
                    <a:pt x="1341424" y="685304"/>
                  </a:lnTo>
                  <a:lnTo>
                    <a:pt x="1382598" y="685304"/>
                  </a:lnTo>
                  <a:lnTo>
                    <a:pt x="1382598" y="736485"/>
                  </a:lnTo>
                  <a:lnTo>
                    <a:pt x="1405813" y="736485"/>
                  </a:lnTo>
                  <a:lnTo>
                    <a:pt x="1405813" y="685304"/>
                  </a:lnTo>
                  <a:lnTo>
                    <a:pt x="1446987" y="685304"/>
                  </a:lnTo>
                  <a:lnTo>
                    <a:pt x="1446987" y="736485"/>
                  </a:lnTo>
                  <a:lnTo>
                    <a:pt x="1470215" y="736485"/>
                  </a:lnTo>
                  <a:lnTo>
                    <a:pt x="1470215" y="685304"/>
                  </a:lnTo>
                  <a:lnTo>
                    <a:pt x="1511388" y="685304"/>
                  </a:lnTo>
                  <a:lnTo>
                    <a:pt x="1511388" y="736485"/>
                  </a:lnTo>
                  <a:lnTo>
                    <a:pt x="1534604" y="736485"/>
                  </a:lnTo>
                  <a:lnTo>
                    <a:pt x="1534604" y="685304"/>
                  </a:lnTo>
                  <a:lnTo>
                    <a:pt x="1575777" y="685304"/>
                  </a:lnTo>
                  <a:lnTo>
                    <a:pt x="1575777" y="736485"/>
                  </a:lnTo>
                  <a:lnTo>
                    <a:pt x="1611909" y="736498"/>
                  </a:lnTo>
                  <a:lnTo>
                    <a:pt x="1611909" y="685304"/>
                  </a:lnTo>
                  <a:lnTo>
                    <a:pt x="1611909" y="616775"/>
                  </a:lnTo>
                  <a:lnTo>
                    <a:pt x="1277010" y="616762"/>
                  </a:lnTo>
                  <a:lnTo>
                    <a:pt x="1277010" y="565581"/>
                  </a:lnTo>
                  <a:lnTo>
                    <a:pt x="1318183" y="565581"/>
                  </a:lnTo>
                  <a:lnTo>
                    <a:pt x="1318183" y="616762"/>
                  </a:lnTo>
                  <a:lnTo>
                    <a:pt x="1341424" y="616762"/>
                  </a:lnTo>
                  <a:lnTo>
                    <a:pt x="1341424" y="565581"/>
                  </a:lnTo>
                  <a:lnTo>
                    <a:pt x="1382598" y="565581"/>
                  </a:lnTo>
                  <a:lnTo>
                    <a:pt x="1382598" y="616762"/>
                  </a:lnTo>
                  <a:lnTo>
                    <a:pt x="1405813" y="616762"/>
                  </a:lnTo>
                  <a:lnTo>
                    <a:pt x="1405813" y="565581"/>
                  </a:lnTo>
                  <a:lnTo>
                    <a:pt x="1446987" y="565581"/>
                  </a:lnTo>
                  <a:lnTo>
                    <a:pt x="1446987" y="616762"/>
                  </a:lnTo>
                  <a:lnTo>
                    <a:pt x="1470215" y="616762"/>
                  </a:lnTo>
                  <a:lnTo>
                    <a:pt x="1470215" y="565581"/>
                  </a:lnTo>
                  <a:lnTo>
                    <a:pt x="1511388" y="565581"/>
                  </a:lnTo>
                  <a:lnTo>
                    <a:pt x="1511388" y="616762"/>
                  </a:lnTo>
                  <a:lnTo>
                    <a:pt x="1534604" y="616762"/>
                  </a:lnTo>
                  <a:lnTo>
                    <a:pt x="1534604" y="565581"/>
                  </a:lnTo>
                  <a:lnTo>
                    <a:pt x="1575777" y="565581"/>
                  </a:lnTo>
                  <a:lnTo>
                    <a:pt x="1575777" y="616762"/>
                  </a:lnTo>
                  <a:lnTo>
                    <a:pt x="1611909" y="616775"/>
                  </a:lnTo>
                  <a:lnTo>
                    <a:pt x="1611909" y="86664"/>
                  </a:lnTo>
                  <a:lnTo>
                    <a:pt x="1611909" y="0"/>
                  </a:lnTo>
                  <a:close/>
                </a:path>
                <a:path w="2115820" h="924560">
                  <a:moveTo>
                    <a:pt x="2115401" y="822807"/>
                  </a:moveTo>
                  <a:lnTo>
                    <a:pt x="935558" y="822807"/>
                  </a:lnTo>
                  <a:lnTo>
                    <a:pt x="781291" y="924090"/>
                  </a:lnTo>
                  <a:lnTo>
                    <a:pt x="2115401" y="924090"/>
                  </a:lnTo>
                  <a:lnTo>
                    <a:pt x="2115401" y="822807"/>
                  </a:lnTo>
                  <a:close/>
                </a:path>
                <a:path w="2115820" h="924560">
                  <a:moveTo>
                    <a:pt x="2115401" y="754481"/>
                  </a:moveTo>
                  <a:lnTo>
                    <a:pt x="1624291" y="754481"/>
                  </a:lnTo>
                  <a:lnTo>
                    <a:pt x="1624291" y="806831"/>
                  </a:lnTo>
                  <a:lnTo>
                    <a:pt x="2115401" y="806831"/>
                  </a:lnTo>
                  <a:lnTo>
                    <a:pt x="2115401" y="754481"/>
                  </a:lnTo>
                  <a:close/>
                </a:path>
                <a:path w="2115820" h="924560">
                  <a:moveTo>
                    <a:pt x="2115413" y="739533"/>
                  </a:moveTo>
                  <a:lnTo>
                    <a:pt x="1624291" y="590575"/>
                  </a:lnTo>
                  <a:lnTo>
                    <a:pt x="1624291" y="739533"/>
                  </a:lnTo>
                  <a:lnTo>
                    <a:pt x="2115413" y="739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6056" y="5075618"/>
              <a:ext cx="5183946" cy="10083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61" y="405630"/>
            <a:ext cx="1129845" cy="810395"/>
          </a:xfrm>
          <a:prstGeom prst="rect">
            <a:avLst/>
          </a:prstGeom>
        </p:spPr>
      </p:pic>
      <p:sp>
        <p:nvSpPr>
          <p:cNvPr id="20" name="object 12"/>
          <p:cNvSpPr txBox="1"/>
          <p:nvPr/>
        </p:nvSpPr>
        <p:spPr>
          <a:xfrm>
            <a:off x="901700" y="2697319"/>
            <a:ext cx="892854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400" b="1" spc="-30" dirty="0">
                <a:solidFill>
                  <a:srgbClr val="204791"/>
                </a:solidFill>
                <a:latin typeface="Arial"/>
                <a:cs typeface="Arial"/>
              </a:rPr>
              <a:t>Благодарю </a:t>
            </a:r>
            <a:r>
              <a:rPr lang="ru-RU" sz="4400" b="1" spc="120" dirty="0">
                <a:solidFill>
                  <a:srgbClr val="204791"/>
                </a:solidFill>
                <a:latin typeface="Arial"/>
                <a:cs typeface="Arial"/>
              </a:rPr>
              <a:t>за</a:t>
            </a:r>
            <a:r>
              <a:rPr lang="ru-RU" sz="4400" b="1" spc="-15" dirty="0">
                <a:solidFill>
                  <a:srgbClr val="204791"/>
                </a:solidFill>
                <a:latin typeface="Arial"/>
                <a:cs typeface="Arial"/>
              </a:rPr>
              <a:t> </a:t>
            </a:r>
            <a:r>
              <a:rPr lang="ru-RU" sz="4400" b="1" spc="-70" dirty="0">
                <a:solidFill>
                  <a:srgbClr val="204791"/>
                </a:solidFill>
                <a:latin typeface="Arial"/>
                <a:cs typeface="Arial"/>
              </a:rPr>
              <a:t>внимание!</a:t>
            </a:r>
            <a:endParaRPr lang="ru-RU" sz="4400" dirty="0">
              <a:latin typeface="Arial"/>
              <a:cs typeface="Arial"/>
            </a:endParaRPr>
          </a:p>
        </p:txBody>
      </p:sp>
      <p:sp>
        <p:nvSpPr>
          <p:cNvPr id="21" name="CustomShape 151">
            <a:extLst>
              <a:ext uri="{FF2B5EF4-FFF2-40B4-BE49-F238E27FC236}">
                <a16:creationId xmlns="" xmlns:a16="http://schemas.microsoft.com/office/drawing/2014/main" id="{176AFBAC-723C-4CDE-8E97-536EFA226F08}"/>
              </a:ext>
            </a:extLst>
          </p:cNvPr>
          <p:cNvSpPr>
            <a:spLocks noChangeAspect="1"/>
          </p:cNvSpPr>
          <p:nvPr/>
        </p:nvSpPr>
        <p:spPr>
          <a:xfrm>
            <a:off x="3042061" y="377825"/>
            <a:ext cx="842645" cy="8204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962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3884</TotalTime>
  <Words>41</Words>
  <Application>Microsoft Office PowerPoint</Application>
  <PresentationFormat>Произвольный</PresentationFormat>
  <Paragraphs>19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Наименование презентации</vt:lpstr>
      <vt:lpstr>Презентация PowerPoint</vt:lpstr>
      <vt:lpstr>Наименование раздела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Кузбасский государственный технический  университет имени Т.Ф. Горбачева</dc:title>
  <dc:creator>Павельева Наталья Васильевна</dc:creator>
  <cp:lastModifiedBy>User</cp:lastModifiedBy>
  <cp:revision>289</cp:revision>
  <cp:lastPrinted>2020-11-24T02:09:58Z</cp:lastPrinted>
  <dcterms:created xsi:type="dcterms:W3CDTF">2020-11-23T06:34:48Z</dcterms:created>
  <dcterms:modified xsi:type="dcterms:W3CDTF">2024-01-12T07:46:34Z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2020-11-23T00:00:00Z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2020-11-23T00:00:00Z</vt:filetime>
  </property>
</Properties>
</file>